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C19D3-72D6-4AD5-9F07-4396D060F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46557-0992-49B8-80EC-A9F58346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A4484-1E0D-4811-9033-2627878BD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F54E9-DA80-4E43-A8E5-397E51419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DA3AE-2264-4475-8D40-4DB3E6D4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9A9CB-153F-45AE-BE50-D0E9467C8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491AC-B1BE-4C86-B8C3-C1382D97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3B453-D4EF-4B17-9D3C-44899DCF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B00BC-33DB-40E4-A9FB-C5A82A2DF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C4034-09ED-4574-AD12-9B91CE3F2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A7B14-0293-4133-B4B7-AE83772A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5060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建筑工程安全生产月活动实施方案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活动主题与时间安排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宣传教育与培训措施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现场管理优化举措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员工参与激励政策设计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通过集中开展安全生产月活动，进一步强化全员安全意识，营造浓厚的安全生产氛围。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传播安全文化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借助安全生产月活动平台，广泛传播安全文化，提升员工安全素养。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推动安全管理提升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以安全生产月为契机，推动企业加强安全管理，完善安全制度，提升安全管理水平。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安全生产月活动意义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建筑工程行业现状及挑战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当前，建筑工程行业规模不断扩大，但同时也伴随着安全事故频发、安全风险增加等问题。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建筑工程行业面临着施工人员安全意识不强、安全管理制度不完善、安全监管不到位等挑战。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员工安全意识得到显著提升，形成人人关注安全、人人参与安全的良好氛围。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行业内安全事故发生率明显降低，行业整体安全风险得到有效控制。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企业安全管理制度得到进一步完善，安全监管水平得到有效提升。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活动目标：通过本次安全生产月活动，提高全员安全意识，加强安全管理，减少安全事故的发生。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活动主题与时间安排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建筑工程安全生产月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本次活动的主题是“建筑工程安全生产月”，旨在通过一系列宣传、培训、检查等活动，提高全员安全意识，加强安全管理，确保建筑工程的安全生产。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活动启动时间：X月X日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主要活动时间节点安排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活动结束时间：X月X日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活动时间规划表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X月X日-X月X日：宣传发动阶段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X月X日-X月X日：监督检查阶段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X月X日-X月X日：自查自纠阶段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X月X日-X月X日：总结提高阶段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7416" b="2741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949" b="7949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活动时间规划表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宣传发动阶段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在此阶段，需要制定详细的宣传计划，利用宣传栏、标语、横幅等多种形式，广泛宣传安全生产的重要性和必要性，营造良好的活动氛围。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各参建单位要组织专门力量，对施工现场进行全面深入的自查自纠，及时发现和整改存在的安全隐患，确保施工安全。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在此阶段，建设单位将联合监理单位、施工单位等相关部门，对施工现场进行定期或不定期的安全检查，对发现的问题及时督促整改，确保各项安全措施落到实处。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活动结束后，各参建单位要及时总结经验教训，对活动中存在的问题和不足进行深入分析，提出改进措施和建议，不断完善安全生产管理体系。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自查自纠阶段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监督检查阶段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总结提高阶段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关键节点提醒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领导小组组长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负责全面指导、监督安全生产月活动的实施，确保活动按照计划有序进行。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领导小组副组长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协助组长工作，负责具体活动的组织、协调和推进。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包括各部门负责人和安全管理人员，负责参与活动的具体实施和推进。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活动领导小组设置及职责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负责制定活动方案、监督活动实施、汇总活动成果等。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负责生产现场的安全管理和监督检查，确保生产过程中的安全。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负责提供技术支持和解决方案，协助解决活动中遇到的技术问题。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负责活动的宣传和推广，提高员工的安全意识和参与度。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各部门/岗位具体任务划分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提供政策指导和支持，监督活动的实施和成果。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当地安监部门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提供消防安全培训和演练支持，提高员工的消防安全意识和技能。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消防部门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提供紧急救援和医疗保障，确保员工在活动中的身体健康和生命安全。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协作单位或外部资源支持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宣传教育与培训措施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宣传材料内容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结合建筑工程安全生产月主题，设计制作宣传海报、宣传册、安全标语等，内容应包含安全生产知识、安全操作规程、事故案例等。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委托专业机构或自行组织设计团队，进行宣传材料的设计制作，确保内容准确、形式新颖、吸引力强。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利用企业内部宣传栏、电子屏幕、微信公众号、企业网站等多种渠道发布宣传材料，确保员工能够及时获取相关信息。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宣传材料设计制作及发布渠道选择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员工安全教育培训计划制定和执行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结合员工岗位特点和实际需求，制定针对性的安全教育培训计划，包括安全操作规程、事故应急处理、安全防护措施等。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采用线上和线下相结合的方式，组织专题讲座、案例分析、现场教学等多种形式的培训活动，确保培训效果。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对企业全体员工进行安全教育培训，特别是对新入职员工和转岗员工要进行重点培训。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https://d.book118.com/798065060005006033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2024-09-10T18:50:30.658</cp:lastPrinted>
  <dcterms:created xsi:type="dcterms:W3CDTF">2024-09-10T10:50:30Z</dcterms:created>
  <dcterms:modified xsi:type="dcterms:W3CDTF">2024-09-10T10:50:33Z</dcterms:modified>
</cp:coreProperties>
</file>