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71EF9-10CC-4393-90D7-198DEE749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C4525-23B5-4520-95F9-966714D66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C72FA-9303-43FE-A424-C224C2B53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1FE2B-CF70-47F3-A203-5600C827F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8A3F5-4DC8-4D24-A5A3-76A522336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7E69B-C1AE-49FE-8D84-D0EA3656F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CA666D-7EC8-4432-8991-8898CAC4F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359EC-D7BB-499B-A018-A9DAB5131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9872F-189A-4EBC-95C5-87A365683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E1341-713B-40E5-9920-121E7C43D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8FB18-2CB8-40B4-B1BE-2EFACD9EF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650620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《非线性规划》课件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非线性规划的基本概念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非线性规划的求解方法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非线性规划的优化问题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非线性规划的软件实现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非线性规划的案例分析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非线性规划是一种数学优化方法，用于解决目标函数和约束条件均为非线性函数的优化问题。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非线性规划是相对于线性规划而言的，其主要区别在于目标函数和约束条件是否为线性。非线性规划涉及的函数通常是二次的，但也可以是更高次或非多项式的。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非线性规划的定义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非线性规划可以根据不同的标准进行分类，如目标函数的性质、约束条件的类型和优化变量的数量等。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根据目标函数的性质，非线性规划可以分为凸规划和凹规划；根据约束条件的类型，可以分为有界规划和无界规划；根据优化变量的数量，可以分为单变量和多变量非线性规划。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非线性规划的分类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非线性规划在许多领域都有广泛的应用，如经济、工程、金融和科学计算等。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领域，非线性规划被用于生产计划、库存管理和投资决策等问题；在工程领域，非线性规划被用于机械设计、航空航天和交通运输等问题；在金融领域，非线性规划被用于资产配置、风险管理等问题；在科学计算领域，非线性规划被用于图像处理、数值分析和物理模拟等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非线性规划的应用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3" b="4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梯度是一个向量，表示函数值增长最快的方向。在非线性规划中，梯度用于确定函数值下降最快的方向，是求解优化问题的关键。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海森矩阵是函数二阶导数的矩阵，表示函数值在各个方向上的变化率。在非线性规划中，海森矩阵用于确定最优解的稳定性和性质。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梯度与海森矩阵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海森矩阵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02" r="166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约束条件是指对决策变量取值范围的限制，分为等式约束和不等式约束。在非线性规划中，需要找到满足所有约束条件的解。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可行解是指满足所有约束条件的解。在非线性规划中，可行解不一定是最优解，但它是优化问题的一个可能解。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约束条件与可行解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最优解与最优值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最优解是指在所有可行解中，使目标函数值最小的解。在非线性规划中，最优解是通过迭代和搜索找到的。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最优值是指目标函数在最优解处的值。在非线性规划中，最优值用于衡量问题的优化效果和评估最优解的质量。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非线性规划的求解方法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基本迭代方法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利用目标函数的梯度信息，沿着最速下降的方向逐步迭代寻找最优解。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初始化、计算梯度、更新解、迭代直到满足停止准则。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适用于目标函数连续且可导的情况。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梯度下降法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高精度迭代方法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利用目标函数的二阶导数信息，通过迭代过程逐步逼近最优解。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初始化、计算Hessian矩阵、计算搜索方向、更新解、迭代直到满足停止准则。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适用于目标函数连续且二阶可导的情况。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https://d.book118.com/798065062023006024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2024-08-31T02:17:39.013</cp:lastPrinted>
  <dcterms:created xsi:type="dcterms:W3CDTF">2024-08-30T18:17:39Z</dcterms:created>
  <dcterms:modified xsi:type="dcterms:W3CDTF">2024-08-30T18:17:41Z</dcterms:modified>
</cp:coreProperties>
</file>