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3AFCC-8BA1-4DD8-A2F7-90DE06F35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B7C2C-8ACD-4579-A0A5-376AC39BF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90096-7A17-4F50-BAF9-F1E59A3A5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EB901-20EC-4EE9-90A1-9592A5888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03FE2C-D92A-460C-AE0E-9F8B0FD1F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5B2CDF-27AB-4F29-8EC1-395399089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78C3E9-AA1E-48B5-9D2D-B9AF556FE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721CAE-B4D5-45BF-A681-3325BBFEB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E595C9-053A-4D25-8CE3-B7A5A2042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1B6551-AE50-4733-8985-07586754B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21118-B0BF-4C09-91E2-BC5A961C9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65121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燃气安全培训图片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燃气基础知识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燃气安全操作流程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燃气事故案例分析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燃气安全宣传教育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燃气安全监管与责任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燃气基础知识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165" r="291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190" r="301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天然气、液化石油气、人工煤气等。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燃气种类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易燃、易爆、有毒，使用不当可能引发火灾或中毒。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燃气特性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燃气种类与特性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包括输气管道、配气管道和室内管道等。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917" r="13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燃气管道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液化石油气罐、天然气储气罐等。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燃气储存设备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确保燃气压力稳定，满足用户需求。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燃气调压设施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燃气供应系统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遵循燃气安全使用规定，避免不当操作。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安全使用规定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燃气泄漏处理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792" r="12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333" r="16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发现燃气泄漏应立即关闭阀门，开窗通风，严禁使用明火。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对燃气设施进行定期检查，确保安全无隐患。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燃气安全基本常识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燃气安全操作流程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917" r="1391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375" r="163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燃气设备应由专业人员进行安装，确保设备符合安全标准。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使用燃气设备时应遵循操作规程，避免因操作不当引发安全事故。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使用燃气设备时应保持通风良好，避免室内空气不流通导致一氧化碳中毒。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燃气设备安装与使用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125" r="161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定期对燃气设备进行检查，确保设备正常运转，无漏气现象。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发现燃气设备异常应及时维修，避免问题扩大引发安全事故。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定期清洗燃气设备，防止因积垢导致设备故障和安全隐患。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安全检查与维护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迅速撤离泄漏区域，并通知专业人员前来处理。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在专业人员到达之前，应保持现场安全，避免任何可能引发爆炸或火灾的行为。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059" b="205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150" r="715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76" r="967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发现燃气泄漏应立即关闭燃气阀门，开窗通风，避免一切火源。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燃气泄漏应急处理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燃气事故案例分析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https://d.book118.com/798065121115006034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2024-09-13T06:26:08.205</cp:lastPrinted>
  <dcterms:created xsi:type="dcterms:W3CDTF">2024-09-12T22:26:08Z</dcterms:created>
  <dcterms:modified xsi:type="dcterms:W3CDTF">2024-09-12T22:26:10Z</dcterms:modified>
</cp:coreProperties>
</file>