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87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1B55-EBDC-456B-859F-51B0323E9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E8674-E9F7-4ECD-A1BD-1310B955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EA933-049E-4335-A430-C921E470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7A40B-0964-4DDA-8057-87B62F9A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2EAF2-9307-45DC-B1E6-D5DA75FC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02FEE-1F83-4B84-B262-693632A4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F6C56-3866-4EE8-A98F-480ECDCA2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CA491-028D-41C4-9826-6696A8E8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D9735-BECF-4584-98E9-27A3A8C1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6EAF9-94A1-4F1E-BA7B-6967EDF5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139DA-A99C-4AE8-8B98-FC956877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buClrTx/>
              <a:buSzTx/>
            </a:pPr>
            <a:r>
              <a:rPr lang="zh-CN" altLang="en-US"/>
              <a:t>三级</a:t>
            </a:r>
          </a:p>
          <a:p>
            <a:pPr marR="0" lvl="3">
              <a:buClrTx/>
              <a:buSzTx/>
            </a:pPr>
            <a:r>
              <a:rPr lang="zh-CN" altLang="en-US"/>
              <a:t>四级</a:t>
            </a:r>
          </a:p>
          <a:p>
            <a:pPr marR="0" lvl="4">
              <a:buClrTx/>
              <a:buSzTx/>
            </a:pPr>
            <a:r>
              <a:rPr lang="zh-CN" altLang="en-US"/>
              <a:t>五级</a:t>
            </a:r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61" r:id="rId2"/>
    <p:sldLayoutId id="2147498962" r:id="rId3"/>
    <p:sldLayoutId id="2147498963" r:id="rId4"/>
    <p:sldLayoutId id="2147498964" r:id="rId5"/>
    <p:sldLayoutId id="2147498965" r:id="rId6"/>
    <p:sldLayoutId id="2147498966" r:id="rId7"/>
    <p:sldLayoutId id="2147498967" r:id="rId8"/>
    <p:sldLayoutId id="2147498968" r:id="rId9"/>
    <p:sldLayoutId id="2147498969" r:id="rId10"/>
    <p:sldLayoutId id="21474989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6.xml" /><Relationship Id="rId11" Type="http://schemas.openxmlformats.org/officeDocument/2006/relationships/tags" Target="../tags/tag747.xml" /><Relationship Id="rId12" Type="http://schemas.openxmlformats.org/officeDocument/2006/relationships/tags" Target="../tags/tag748.xml" /><Relationship Id="rId13" Type="http://schemas.openxmlformats.org/officeDocument/2006/relationships/tags" Target="../tags/tag749.xml" /><Relationship Id="rId14" Type="http://schemas.openxmlformats.org/officeDocument/2006/relationships/tags" Target="../tags/tag750.xml" /><Relationship Id="rId15" Type="http://schemas.openxmlformats.org/officeDocument/2006/relationships/tags" Target="../tags/tag751.xml" /><Relationship Id="rId16" Type="http://schemas.openxmlformats.org/officeDocument/2006/relationships/tags" Target="../tags/tag752.xml" /><Relationship Id="rId17" Type="http://schemas.openxmlformats.org/officeDocument/2006/relationships/tags" Target="../tags/tag753.xml" /><Relationship Id="rId18" Type="http://schemas.openxmlformats.org/officeDocument/2006/relationships/tags" Target="../tags/tag754.xml" /><Relationship Id="rId19" Type="http://schemas.openxmlformats.org/officeDocument/2006/relationships/tags" Target="../tags/tag755.xml" /><Relationship Id="rId2" Type="http://schemas.openxmlformats.org/officeDocument/2006/relationships/tags" Target="../tags/tag738.xml" /><Relationship Id="rId20" Type="http://schemas.openxmlformats.org/officeDocument/2006/relationships/tags" Target="../tags/tag756.xml" /><Relationship Id="rId21" Type="http://schemas.openxmlformats.org/officeDocument/2006/relationships/tags" Target="../tags/tag757.xml" /><Relationship Id="rId3" Type="http://schemas.openxmlformats.org/officeDocument/2006/relationships/tags" Target="../tags/tag739.xml" /><Relationship Id="rId4" Type="http://schemas.openxmlformats.org/officeDocument/2006/relationships/tags" Target="../tags/tag740.xml" /><Relationship Id="rId5" Type="http://schemas.openxmlformats.org/officeDocument/2006/relationships/tags" Target="../tags/tag741.xml" /><Relationship Id="rId6" Type="http://schemas.openxmlformats.org/officeDocument/2006/relationships/tags" Target="../tags/tag742.xml" /><Relationship Id="rId7" Type="http://schemas.openxmlformats.org/officeDocument/2006/relationships/tags" Target="../tags/tag743.xml" /><Relationship Id="rId8" Type="http://schemas.openxmlformats.org/officeDocument/2006/relationships/tags" Target="../tags/tag744.xml" /><Relationship Id="rId9" Type="http://schemas.openxmlformats.org/officeDocument/2006/relationships/tags" Target="../tags/tag7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15" Type="http://schemas.openxmlformats.org/officeDocument/2006/relationships/tags" Target="../tags/tag787.xml" /><Relationship Id="rId16" Type="http://schemas.openxmlformats.org/officeDocument/2006/relationships/tags" Target="../tags/tag788.xml" /><Relationship Id="rId17" Type="http://schemas.openxmlformats.org/officeDocument/2006/relationships/tags" Target="../tags/tag789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Relationship Id="rId8" Type="http://schemas.openxmlformats.org/officeDocument/2006/relationships/tags" Target="../tags/tag811.xml" /><Relationship Id="rId9" Type="http://schemas.openxmlformats.org/officeDocument/2006/relationships/tags" Target="../tags/tag8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5.xml" /><Relationship Id="rId11" Type="http://schemas.openxmlformats.org/officeDocument/2006/relationships/tags" Target="../tags/tag826.xml" /><Relationship Id="rId12" Type="http://schemas.openxmlformats.org/officeDocument/2006/relationships/tags" Target="../tags/tag827.xml" /><Relationship Id="rId13" Type="http://schemas.openxmlformats.org/officeDocument/2006/relationships/tags" Target="../tags/tag828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Relationship Id="rId5" Type="http://schemas.openxmlformats.org/officeDocument/2006/relationships/tags" Target="../tags/tag820.xml" /><Relationship Id="rId6" Type="http://schemas.openxmlformats.org/officeDocument/2006/relationships/tags" Target="../tags/tag821.xml" /><Relationship Id="rId7" Type="http://schemas.openxmlformats.org/officeDocument/2006/relationships/tags" Target="../tags/tag822.xml" /><Relationship Id="rId8" Type="http://schemas.openxmlformats.org/officeDocument/2006/relationships/tags" Target="../tags/tag823.xml" /><Relationship Id="rId9" Type="http://schemas.openxmlformats.org/officeDocument/2006/relationships/tags" Target="../tags/tag8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9.xml" /><Relationship Id="rId3" Type="http://schemas.openxmlformats.org/officeDocument/2006/relationships/tags" Target="../tags/tag830.xml" /><Relationship Id="rId4" Type="http://schemas.openxmlformats.org/officeDocument/2006/relationships/tags" Target="../tags/tag8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2" Type="http://schemas.openxmlformats.org/officeDocument/2006/relationships/tags" Target="../tags/tag832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2.xml" /><Relationship Id="rId11" Type="http://schemas.openxmlformats.org/officeDocument/2006/relationships/tags" Target="../tags/tag853.xml" /><Relationship Id="rId12" Type="http://schemas.openxmlformats.org/officeDocument/2006/relationships/tags" Target="../tags/tag854.xml" /><Relationship Id="rId13" Type="http://schemas.openxmlformats.org/officeDocument/2006/relationships/tags" Target="../tags/tag855.xml" /><Relationship Id="rId2" Type="http://schemas.openxmlformats.org/officeDocument/2006/relationships/tags" Target="../tags/tag844.xml" /><Relationship Id="rId3" Type="http://schemas.openxmlformats.org/officeDocument/2006/relationships/tags" Target="../tags/tag845.xml" /><Relationship Id="rId4" Type="http://schemas.openxmlformats.org/officeDocument/2006/relationships/tags" Target="../tags/tag846.xml" /><Relationship Id="rId5" Type="http://schemas.openxmlformats.org/officeDocument/2006/relationships/tags" Target="../tags/tag847.xml" /><Relationship Id="rId6" Type="http://schemas.openxmlformats.org/officeDocument/2006/relationships/tags" Target="../tags/tag848.xml" /><Relationship Id="rId7" Type="http://schemas.openxmlformats.org/officeDocument/2006/relationships/tags" Target="../tags/tag849.xml" /><Relationship Id="rId8" Type="http://schemas.openxmlformats.org/officeDocument/2006/relationships/tags" Target="../tags/tag850.xml" /><Relationship Id="rId9" Type="http://schemas.openxmlformats.org/officeDocument/2006/relationships/tags" Target="../tags/tag85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64.xml" /><Relationship Id="rId11" Type="http://schemas.openxmlformats.org/officeDocument/2006/relationships/tags" Target="../tags/tag865.xml" /><Relationship Id="rId12" Type="http://schemas.openxmlformats.org/officeDocument/2006/relationships/tags" Target="../tags/tag866.xml" /><Relationship Id="rId13" Type="http://schemas.openxmlformats.org/officeDocument/2006/relationships/tags" Target="../tags/tag867.xml" /><Relationship Id="rId14" Type="http://schemas.openxmlformats.org/officeDocument/2006/relationships/tags" Target="../tags/tag868.xml" /><Relationship Id="rId15" Type="http://schemas.openxmlformats.org/officeDocument/2006/relationships/tags" Target="../tags/tag869.xml" /><Relationship Id="rId16" Type="http://schemas.openxmlformats.org/officeDocument/2006/relationships/tags" Target="../tags/tag870.xml" /><Relationship Id="rId17" Type="http://schemas.openxmlformats.org/officeDocument/2006/relationships/tags" Target="../tags/tag871.xml" /><Relationship Id="rId2" Type="http://schemas.openxmlformats.org/officeDocument/2006/relationships/tags" Target="../tags/tag856.xml" /><Relationship Id="rId3" Type="http://schemas.openxmlformats.org/officeDocument/2006/relationships/tags" Target="../tags/tag857.xml" /><Relationship Id="rId4" Type="http://schemas.openxmlformats.org/officeDocument/2006/relationships/tags" Target="../tags/tag858.xml" /><Relationship Id="rId5" Type="http://schemas.openxmlformats.org/officeDocument/2006/relationships/tags" Target="../tags/tag859.xml" /><Relationship Id="rId6" Type="http://schemas.openxmlformats.org/officeDocument/2006/relationships/tags" Target="../tags/tag860.xml" /><Relationship Id="rId7" Type="http://schemas.openxmlformats.org/officeDocument/2006/relationships/tags" Target="../tags/tag861.xml" /><Relationship Id="rId8" Type="http://schemas.openxmlformats.org/officeDocument/2006/relationships/tags" Target="../tags/tag862.xml" /><Relationship Id="rId9" Type="http://schemas.openxmlformats.org/officeDocument/2006/relationships/tags" Target="../tags/tag86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6135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智能化自动门项目商业计划书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项目背景与市场分析</a:t>
            </a: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产品特点与优势</a:t>
            </a: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技术方案与实施计划</a:t>
            </a: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市场营销策略与推广计划</a:t>
            </a: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运营管理与风险控制</a:t>
            </a: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项目背景与市场分析</a:t>
            </a:r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517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智能化自动门市场需求增长</a:t>
            </a:r>
          </a:p>
        </p:txBody>
      </p:sp>
      <p:sp>
        <p:nvSpPr>
          <p:cNvPr id="10517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传统门业市场面临挑战</a:t>
            </a:r>
          </a:p>
        </p:txBody>
      </p:sp>
      <p:sp>
        <p:nvSpPr>
          <p:cNvPr id="10517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智能化自动门技术逐渐成熟</a:t>
            </a:r>
          </a:p>
        </p:txBody>
      </p:sp>
      <p:sp>
        <p:nvSpPr>
          <p:cNvPr id="10517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政策支持推动智能化自动门市场发展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0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520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目标客户群体：商业场所、公共设施、住宅等</a:t>
            </a:r>
          </a:p>
        </p:txBody>
      </p:sp>
      <p:sp>
        <p:nvSpPr>
          <p:cNvPr id="1052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竞争对手分析：分析市场上主要竞争对手的产品特点、市场份额等</a:t>
            </a:r>
          </a:p>
        </p:txBody>
      </p:sp>
      <p:sp>
        <p:nvSpPr>
          <p:cNvPr id="10520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市场趋势：分析智能化自动门市场的未来发展趋势和方向</a:t>
            </a:r>
          </a:p>
        </p:txBody>
      </p:sp>
      <p:sp>
        <p:nvSpPr>
          <p:cNvPr id="1052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市场规模：预计未来几年内市场规模将持续增长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竞争环境分析</a:t>
            </a:r>
          </a:p>
        </p:txBody>
      </p:sp>
      <p:sp>
        <p:nvSpPr>
          <p:cNvPr id="105237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竞争策略与优劣势分析</a:t>
            </a:r>
          </a:p>
        </p:txBody>
      </p:sp>
      <p:sp>
        <p:nvSpPr>
          <p:cNvPr id="105238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主要竞争对手概况</a:t>
            </a:r>
          </a:p>
        </p:txBody>
      </p:sp>
      <p:sp>
        <p:nvSpPr>
          <p:cNvPr id="105238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市场份额分布情况</a:t>
            </a:r>
          </a:p>
        </p:txBody>
      </p:sp>
      <p:sp>
        <p:nvSpPr>
          <p:cNvPr id="105239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9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0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未来竞争趋势预测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6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</a:p>
        </p:txBody>
      </p:sp>
      <p:sp>
        <p:nvSpPr>
          <p:cNvPr id="10526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竞争激烈，技术创新成为关键</a:t>
            </a:r>
          </a:p>
        </p:txBody>
      </p:sp>
      <p:sp>
        <p:nvSpPr>
          <p:cNvPr id="10526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智能化自动门市场增长迅速</a:t>
            </a:r>
          </a:p>
        </p:txBody>
      </p:sp>
      <p:sp>
        <p:nvSpPr>
          <p:cNvPr id="10527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消费者对安全、便捷、舒适的需求不断提高</a:t>
            </a:r>
          </a:p>
        </p:txBody>
      </p:sp>
      <p:sp>
        <p:nvSpPr>
          <p:cNvPr id="10527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未来发展趋势：个性化定制、智能化升级、绿色环保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0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</a:p>
        </p:txBody>
      </p:sp>
      <p:sp>
        <p:nvSpPr>
          <p:cNvPr id="10530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智能化自动门产品介绍</a:t>
            </a:r>
          </a:p>
        </p:txBody>
      </p:sp>
      <p:sp>
        <p:nvSpPr>
          <p:cNvPr id="10537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应用场景：酒店、写字楼、商场等公共场所</a:t>
            </a:r>
          </a:p>
        </p:txBody>
      </p:sp>
      <p:sp>
        <p:nvSpPr>
          <p:cNvPr id="10537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市场需求：随着科技的发展，智能化自动门市场需求不断增长</a:t>
            </a:r>
          </a:p>
        </p:txBody>
      </p:sp>
      <p:sp>
        <p:nvSpPr>
          <p:cNvPr id="10537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产品特点：快速、便捷、安全、舒适</a:t>
            </a:r>
          </a:p>
        </p:txBody>
      </p:sp>
      <p:sp>
        <p:nvSpPr>
          <p:cNvPr id="10537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优势：智能识别、自动感应、节能环保、易于维护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产品特点与优势分析</a:t>
            </a:r>
          </a:p>
        </p:txBody>
      </p:sp>
      <p:sp>
        <p:nvSpPr>
          <p:cNvPr id="1054058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智能化控制：自动门具备先进的智能化技术，能够实现自动感应、自动开启和关闭等功能，提高使用便捷性和安全性。</a:t>
            </a:r>
          </a:p>
        </p:txBody>
      </p:sp>
      <p:sp>
        <p:nvSpPr>
          <p:cNvPr id="1054060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54062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节能环保：自动门采用低功耗设计，同时具备环保材料和工艺，符合绿色建筑和环保要求。</a:t>
            </a:r>
          </a:p>
        </p:txBody>
      </p:sp>
      <p:sp>
        <p:nvSpPr>
          <p:cNvPr id="1054064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54066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高可靠性：自动门经过严格的质量控制和测试，具有高可靠性和耐用性，能够满足长期使用需求。</a:t>
            </a:r>
          </a:p>
        </p:txBody>
      </p:sp>
      <p:sp>
        <p:nvSpPr>
          <p:cNvPr id="1054068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54070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定制化服务：我们提供定制化的自动门产品和服务，根据客户需求进行个性化设计和生产，满足不同场景和需求。</a:t>
            </a:r>
          </a:p>
        </p:txBody>
      </p:sp>
      <p:sp>
        <p:nvSpPr>
          <p:cNvPr id="1054072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目标客户群体定位</a:t>
            </a:r>
          </a:p>
        </p:txBody>
      </p:sp>
      <p:sp>
        <p:nvSpPr>
          <p:cNvPr id="10543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商业场所：酒店、写字楼、商场等</a:t>
            </a:r>
          </a:p>
        </p:txBody>
      </p:sp>
      <p:sp>
        <p:nvSpPr>
          <p:cNvPr id="10543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公共设施：图书馆、博物馆、医院等</a:t>
            </a:r>
          </a:p>
        </p:txBody>
      </p:sp>
      <p:sp>
        <p:nvSpPr>
          <p:cNvPr id="10543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高端住宅：别墅、豪宅等</a:t>
            </a:r>
          </a:p>
        </p:txBody>
      </p:sp>
      <p:sp>
        <p:nvSpPr>
          <p:cNvPr id="10543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特殊场所：监狱、军事基地等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6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产品差异化竞争优势</a:t>
            </a:r>
          </a:p>
        </p:txBody>
      </p:sp>
      <p:sp>
        <p:nvSpPr>
          <p:cNvPr id="105465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智能化技术：采用先进的智能化技术，实现自动门自动化控制，提高使用便捷性和安全性</a:t>
            </a:r>
          </a:p>
        </p:txBody>
      </p:sp>
      <p:sp>
        <p:nvSpPr>
          <p:cNvPr id="105465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6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定制化设计：可根据客户需求进行定制化设计，满足不同场景和需求，提高产品的适用性</a:t>
            </a:r>
          </a:p>
        </p:txBody>
      </p:sp>
      <p:sp>
        <p:nvSpPr>
          <p:cNvPr id="105466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6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6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节能环保：采用低功耗设计，减少能源消耗，同时采用环保材料，符合绿色环保理念</a:t>
            </a:r>
          </a:p>
        </p:txBody>
      </p:sp>
      <p:sp>
        <p:nvSpPr>
          <p:cNvPr id="105466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高性价比：在保证产品质量的前提下，通过优化生产工艺和成本控制，提供具有竞争力的价格</a:t>
            </a:r>
          </a:p>
        </p:txBody>
      </p:sp>
      <p:sp>
        <p:nvSpPr>
          <p:cNvPr id="105467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9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技术方案与实施计划</a:t>
            </a:r>
          </a:p>
        </p:txBody>
      </p:sp>
      <p:sp>
        <p:nvSpPr>
          <p:cNvPr id="10549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5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技术方案选择与实施计划</a:t>
            </a:r>
          </a:p>
        </p:txBody>
      </p:sp>
      <p:sp>
        <p:nvSpPr>
          <p:cNvPr id="10557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技术方案：选择成熟、稳定、可靠的技术方案，确保自动门的智能化和安全性</a:t>
            </a:r>
          </a:p>
        </p:txBody>
      </p:sp>
      <p:sp>
        <p:nvSpPr>
          <p:cNvPr id="10557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实施计划：制定详细的实施计划，包括技术研发、生产制造、安装调试等环节的时间表和人员分工</a:t>
            </a:r>
          </a:p>
        </p:txBody>
      </p:sp>
      <p:sp>
        <p:nvSpPr>
          <p:cNvPr id="10557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技术难点及解决方案：针对可能遇到的技术难点，提出相应的解决方案和措施，确保项目的顺利进行</a:t>
            </a:r>
          </a:p>
        </p:txBody>
      </p:sp>
      <p:sp>
        <p:nvSpPr>
          <p:cNvPr id="10557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7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质量保证措施：建立完善的质量保证体系，确保产品的质量和性能符合相关标准和要求</a:t>
            </a:r>
          </a:p>
        </p:txBody>
      </p:sp>
      <p:sp>
        <p:nvSpPr>
          <p:cNvPr id="10557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6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技术研发团队介绍</a:t>
            </a:r>
          </a:p>
        </p:txBody>
      </p:sp>
      <p:sp>
        <p:nvSpPr>
          <p:cNvPr id="10560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团队成员背景：具有丰富的自动化、计算机、机械等领域经验</a:t>
            </a:r>
          </a:p>
        </p:txBody>
      </p:sp>
      <p:sp>
        <p:nvSpPr>
          <p:cNvPr id="10560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研发能力：具备自主研发、设计、制造自动门系统的能力</a:t>
            </a:r>
          </a:p>
        </p:txBody>
      </p:sp>
      <p:sp>
        <p:nvSpPr>
          <p:cNvPr id="10560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技术成果：拥有多项专利和核心技术，处于行业领先地位</a:t>
            </a:r>
          </a:p>
        </p:txBody>
      </p:sp>
      <p:sp>
        <p:nvSpPr>
          <p:cNvPr id="10560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60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实施计划：制定详细的技术研发计划，确保项目按时完成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63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技术创新点分析</a:t>
            </a:r>
          </a:p>
        </p:txBody>
      </p:sp>
      <p:sp>
        <p:nvSpPr>
          <p:cNvPr id="10563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节能环保：采用低功耗设计，减少能源消耗，同时采用环保材料，符合绿色环保要求。</a:t>
            </a:r>
          </a:p>
        </p:txBody>
      </p:sp>
      <p:sp>
        <p:nvSpPr>
          <p:cNvPr id="10563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智能化控制：采用先进的智能化技术，实现自动门的自动控制和智能管理。</a:t>
            </a:r>
          </a:p>
        </p:txBody>
      </p:sp>
      <p:sp>
        <p:nvSpPr>
          <p:cNvPr id="10563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安全性增强：采用多种安全措施，确保自动门的安全性和可靠性。</a:t>
            </a:r>
          </a:p>
        </p:txBody>
      </p:sp>
      <p:sp>
        <p:nvSpPr>
          <p:cNvPr id="10563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63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便捷性提升：采用人性化设计，提高使用便捷性和舒适度。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https://d.book118.com/798066135122006045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智能化自动门项目商业计划书</vt:lpstr>
      <vt:lpstr>目录</vt:lpstr>
      <vt:lpstr>单击添加章节标题</vt:lpstr>
      <vt:lpstr>项目背景与市场分析</vt:lpstr>
      <vt:lpstr>PowerPoint Presentation</vt:lpstr>
      <vt:lpstr>项目背景介绍</vt:lpstr>
      <vt:lpstr>市场需求分析</vt:lpstr>
      <vt:lpstr>竞争环境分析</vt:lpstr>
      <vt:lpstr>行业发展趋势</vt:lpstr>
      <vt:lpstr>产品特点与优势</vt:lpstr>
      <vt:lpstr>PowerPoint Presentation</vt:lpstr>
      <vt:lpstr>智能化自动门产品介绍</vt:lpstr>
      <vt:lpstr>产品特点与优势分析</vt:lpstr>
      <vt:lpstr>目标客户群体定位</vt:lpstr>
      <vt:lpstr>产品差异化竞争优势</vt:lpstr>
      <vt:lpstr>技术方案与实施计划</vt:lpstr>
      <vt:lpstr>PowerPoint Presentation</vt:lpstr>
      <vt:lpstr>技术方案选择与实施计划</vt:lpstr>
      <vt:lpstr>技术研发团队介绍</vt:lpstr>
      <vt:lpstr>技术创新点分析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2024-09-26T11:03:44.116</cp:lastPrinted>
  <dcterms:created xsi:type="dcterms:W3CDTF">2024-09-26T03:03:44Z</dcterms:created>
  <dcterms:modified xsi:type="dcterms:W3CDTF">2024-09-26T03:03:47Z</dcterms:modified>
</cp:coreProperties>
</file>