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7358F-E627-4C02-8063-7139C7CE0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1F7096-5650-4F3C-BDCF-478538EEE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BC0E1E-A207-4605-8E98-6431D0F62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3B85A-7EEA-43BB-A9D8-3D714F906A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404331-CA85-47F5-BF9F-834879C5F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60B21B-511E-4FA5-8016-027A8AC2D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87BE72-AC48-4ABD-A54C-7453F3323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5AC4E-056C-4D9E-B078-BE32DB544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8DE9FB-E9A5-496D-80EE-BAE6E1571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B4A47-3060-4D0A-8915-C0CF2EB5A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5050D3-F72B-48C0-83E0-D46B3B46D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6700412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设立贵金属投资公司实施方案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XX-02-06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组织架构与人员配置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产品研发与投资策略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市场营销与客户关系管理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运营管理与风险控制体系构建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财务规划与盈利模式分析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近年来，贵金属市场规模持续扩大，投资需求不断增长，为贵金属投资公司提供了广阔的发展空间。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贵金属市场包括现货市场、期货市场和衍生品市场等多个层次，各市场之间相互联系、相互影响。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937" r="993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随着全球经济形势的变化和投资者风险偏好的调整，贵金属市场的价格波动将更加频繁，市场机会也将更加多样。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贵金属市场现状及趋势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公司设立目的与意义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满足市场需求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设立贵金属投资公司可以满足市场对贵金属投资的需求，提供专业的投资服务和产品。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促进贵金属市场发展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公司的设立将有助于推动贵金属市场的发展，提高市场的流动性和效率。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提升公司品牌影响力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通过设立贵金属投资公司，可以进一步提升公司的品牌影响力和市场竞争力。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在设立初期，公司的短期目标是快速进入市场，建立稳定的业务渠道和客户关系，实现良好的投资收益。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在长期规划中，公司将致力于成为贵金属投资领域的领军企业，树立行业标杆，推动贵金属市场的持续健康发展。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为实现上述目标，公司将制定详细的战略规划，包括市场定位、产品研发、营销推广、风险管理等方面。同时，公司将根据市场变化及时调整战略方向，确保公司始终保持竞争优势。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在中期发展阶段，公司将进一步扩大业务规模，提升服务质量，拓展新的投资领域和市场。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预期目标与战略规划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组织架构与人员配置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负责制定公司战略、监督经营层、审批重大事项。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公司组织架构设计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包括总经理、副总经理等，负责公司日常经营管理和决策。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负责贵金属市场研究、投资策略制定及交易执行。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投资部门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负责全面风险管理，包括市场风险、信用风险等。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风险控制部门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负责公司财务管理、会计核算及资金调度。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财务部门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负责公司日常行政事务管理和后勤保障。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行政部门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82" r="1428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总经理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投资经理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风险控制经理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财务经理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关键岗位职责与任职要求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具备丰富的贵金属投资管理经验和出色的领导能力，负责制定公司战略和经营管理计划。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熟悉贵金属市场风险特点，具备较强的风险识别、评估和控制能力。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具备深厚的贵金属市场研究功底和交易经验，能够独立制定投资策略并带领团队完成交易任务。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具备专业的财务管理知识和经验，能够确保公司财务状况良好并符合相关法规要求。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为新员工提供全面的入职培训，包括公司文化、业务知识、交易技能等；为在职员工提供持续的职业发展培训。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通过多渠道招聘优秀人才，注重候选人的背景调查和能力评估。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建立科学的绩效考核体系，对员工的业绩、能力、态度等进行全面评价，并根据考核结果进行奖惩和晋升。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917" r="159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917" r="169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88" r="1668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人员招聘、培训及考核机制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产品研发与投资策略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包括金条、银条、铂金等，具有保值增值和避险功能，适合长期持有。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实物贵金属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贵金属ETF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贵金属期货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125" r="13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以贵金属为基础资产，可以在证券交易所上市交易，具有流动性好、投资门槛低等特点。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以贵金属为标的物的期货合约，具有高杠杆、高风险、高收益等特点，适合专业投资者。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贵金属产品种类及特点分析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关注全球经济形势、货币政策、地缘政治等因素，以判断贵金属价格走势。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宏观经济分析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运用图表、指标等工具，分析贵金属价格的历史走势和交易信号，以制定投资策略。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技术分析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根据市场变化和投资绩效，定期评估投资策略的有效性，并进行必要的调整。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投资策略制定与调整机制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https://d.book118.com/798067004122006045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2024-09-26T11:03:44.107</cp:lastPrinted>
  <dcterms:created xsi:type="dcterms:W3CDTF">2024-09-26T03:03:44Z</dcterms:created>
  <dcterms:modified xsi:type="dcterms:W3CDTF">2024-09-26T03:03:46Z</dcterms:modified>
</cp:coreProperties>
</file>