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5F453-71D4-4C83-8FF6-43A0F6FE2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5394C-E2A6-451E-A487-A4BF2B656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B8BF1-4A55-422E-96EC-861B66C3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32ABE-DF1A-4C28-9C8D-A6DFE96E4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0479E-6C84-4C0A-B946-5EF84E70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127F8-C96D-4255-BED9-2F755082F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D85475-D9B0-4FE1-A742-B8F797DC8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ADDDC-C9A6-4E0F-83AB-B61253FD3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9F51E-9564-4D20-B9B2-0EEE88708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1ABB5-9654-4A8A-9E77-8EFDDCDF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D2215-3D71-49EA-9235-CAF5F8EC3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711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40840" y="2310725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南宋后期的朝议边防与军政应对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374176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南宋后期的边防形势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南宋后期的朝议边防策略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南宋后期的军政应对措施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南宋后期的朝议边防与军政应对的影响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南宋后期的朝议边防与军政应对的评价与启示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南宋后期的边防形势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边疆地理环境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山地、高原等复杂地形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南宋的边疆地区拥有众多的山地、高原等地形，这些复杂的地形使得北方骑兵难以发挥优势。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海岸线漫长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南宋的海岸线漫长，面临着海上敌对势力的威胁。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长江、淮河等天然屏障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南宋时期，长江、淮河等天然屏障成为防御北方敌对势力的重要地理条件。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汉族为主，但各民族交错杂居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南宋的边疆地区以汉族为主，但其他各民族如契丹、女真等也在此地有分布，形成了交错杂居的局面。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文化多元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由于各民族交错杂居，南宋的边疆地区呈现出文化多元的特点，各种文化习俗相互交融。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边疆民族分布与文化特点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边疆地区的军事力量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南宋在边疆地区部署了大量的军事力量，包括步兵、骑兵、水军等，以应对来自北方的威胁。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边疆军事态势与威胁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北方敌对势力的威胁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南宋时期，北方金朝和蒙古等敌对势力对南宋形成了巨大的军事威胁。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边疆地区的军事设施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为了应对北方敌对势力的威胁，南宋在边疆地区修建了众多的军事设施，如城墙、关隘、烽火台等。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南宋后期的朝议边防策略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朝议边防策略的制定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朝廷派遣官员实地考察边防情况，收集军事情报，了解敌我双方态势。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集思广益，听取各方意见，包括地方官员、军队将领、士卒等人的建议。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根据考察和收集到的信息，制定相应的边防策略，提出建设性意见，报请朝廷批准。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朝议边防策略的内容与特点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重视防御工事的建设，加固城墙、修建烽火台等，提高边防的防御能力。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重视外交手段，通过外交途径解决争端，避免战争的发生。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强调全民动员，发挥民间力量，共同参与边防防御。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加强军队的训练和装备，提高军队的战斗力和应变能力。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15218" y="93935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朝议边防策略的实施与效果</a:t>
            </a:r>
          </a:p>
        </p:txBody>
      </p:sp>
      <p:sp>
        <p:nvSpPr>
          <p:cNvPr id="23" name="Freeform 23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75049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朝廷加强了对边防的管控，提高了防御能力，有效遏制了外敌的入侵。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887964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全民动员的策略也取得了显著成效，广大民众积极参与边防防御，共同保卫国家安全。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46021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通过加强军队的训练和装备，提高了军队的战斗力和应变能力，取得了多次战役的胜利。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16992" y="3802911"/>
            <a:ext cx="2564970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外交手段也取得了一定的成效，通过外交途径解决争端，避免了战争的发生。</a:t>
            </a:r>
          </a:p>
        </p:txBody>
      </p:sp>
      <p:sp>
        <p:nvSpPr>
          <p:cNvPr id="43" name="Freeform 43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南宋后期的军政应对措施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https://d.book118.com/798067113117006036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2024-09-16T05:32:32.505</cp:lastPrinted>
  <dcterms:created xsi:type="dcterms:W3CDTF">2024-09-15T21:32:32Z</dcterms:created>
  <dcterms:modified xsi:type="dcterms:W3CDTF">2024-09-15T21:32:34Z</dcterms:modified>
</cp:coreProperties>
</file>