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1EB2C-8B98-41B2-B141-A247809D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D317B-C12F-4D69-A554-6E466706D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22008-7FE2-4CD1-8909-88ECD231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FBAF3-AC21-47F9-BE25-8C557191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C8805A-F6DD-4D21-B9AE-DDAF4A5F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B6FA8-C188-448E-8B9C-6FB7921F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156E9-9EE0-492B-9048-4358577A8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B4C17-5138-4864-A3CD-6EAE71EC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D0087-AB69-485C-989B-5714EE4C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FB9AA-8894-4907-B561-F6765B6E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A3FF-D861-4438-A532-3309D648C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1112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医学继续教育教材》课件\n## 1.医学继续教育教材的重要性及作用\n### 1.1医学继续教育教材对医学教育体系的完善\n### 1.2医学继续教育教材对医学人才培养的作用\n### 1.3医学继续教育教材对医学知识更新的促进\n## 2.医学继续教育教材的分类与特点\n### 2.1基础医学类继续教育教材的特点与分类\n### 2.2临床医学类继续教育教材的特点与分类\n### 2.3公共卫生与预防医学类继续教育教材的特点与分类\n## 3.医学继续教育教材的编写与审定\n### 3.1医学继续教育教材的编写原则与方法\n### 3.2医学继续教育教材的审定流程与标准\n### 3.3医学继续教育教材的编写团队与协作\n## 4.医学继续教育教材的应用与评估\n### 4.1医学继续教育教材在教学中的应用与反馈\n### 4.2医学继续教育教材在自学中的应用与评估\n### 4.3医学继续教育教材的持续更新与改进\n## 5.医学继续教育教材的发展趋势与展望\n### 5.1医学继续教育教材的数字化与智能化发展\n### 5.2医学继续教育教材的个性化与差异化发展\n### 5.3医学继续教育教材的国际化发展与合作交流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《医学继续教育教材》课件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医学继续教育教材的重要性及作用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弥补了传统医学教育体系的不足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满足了不同层次医学人才的需求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提供了多样化的学习资源和途径 -完善了医学教育的内容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涵盖了基础医学、临床医学、公共卫生与预防医学等领域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及时更新医学知识和技术的发展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提高了医学教育的质量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满足了医学人才培养的目标和需求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为医学人才的职业发展提供了支持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医学继续教育教材对医学教育体系的完善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7" name="组合 18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培养了具备扎实医学理论基础和临床技能的医学人才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提高了学生的综合素质和竞争力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满足了医学市场对人才的需求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提供了医学知识更新和技能提升的平台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使医学人才能够及时掌握最新的医学知识和技术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为医学人才的职业发展提供了保障</a:t>
                </a:r>
                <a:endParaRPr/>
              </a:p>
            </p:txBody>
          </p:sp>
          <p:pic>
            <p:nvPicPr>
              <p:cNvPr id="1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组合 19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促进了医学教育的发展和改革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为医学教育提供了新的教学模式和资源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为医学教育的管理和评价提供了依据</a:t>
                </a:r>
                <a:endParaRPr/>
              </a:p>
            </p:txBody>
          </p:sp>
          <p:pic>
            <p:nvPicPr>
              <p:cNvPr id="2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医学继续教育教材对医学人才培养的作用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传播了最新的医学知识和技术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及时反映了医学科学的发展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为医学人才的知识更新提供了支持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提高了医学人才的创新能力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培养了学生的学术素养和研究能力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为医学人才的职业发展提供了动力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促进了医学学科的发展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为医学学科的建设和发展提供了支持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为医学学科的创新和竞争力提供了保障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医学继续教育教材对医学知识更新的促进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医学继续教育教材的分类与特点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基础医学类继续教育教材的特点与分类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强调基础医学理论知识的深化和拓展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注重基本技能的培养和实践能力的提高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基础医学理论教材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基础医学实验教材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基础医学临床教材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临床医学类继续教育教材的特点与分类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突出临床实践能力的培养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关注临床新技术和新方法的应用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临床医学理论教材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临床医学实践教材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临床医学综合教材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注重公共卫生与预防医学知识的普及和应用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强调公共卫生事件应对能力的培养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公共卫生与预防医学理论教材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公共卫生与预防医学实践教材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公共卫生与预防医学综合教材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公共卫生与预防医学类继续教育教材的特点与分类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医学继续教育教材的编写与审定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紧扣医学教育目标和人才培养需求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注重教材的科学性、实用性和先进性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突出教材的创新性和特色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采用多元化的编写模式和团队分工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注重教材的内容组织和表现形式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充分考虑学生的学习需求和教师的教学需求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医学继续教育教材的编写原则与方法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https://d.book118.com/798071112022006037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《医学继续教育教材》课件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2024-09-16T20:43:45.753</cp:lastPrinted>
  <dcterms:created xsi:type="dcterms:W3CDTF">2024-09-16T12:43:45Z</dcterms:created>
  <dcterms:modified xsi:type="dcterms:W3CDTF">2024-09-16T12:43:47Z</dcterms:modified>
</cp:coreProperties>
</file>