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DD9D7-74DF-4D11-B574-D347606F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A8F31-90DF-448D-B4E9-11D01412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FB8A8-988C-44F2-9A82-AD8055E37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EA084-A758-41EF-A2C1-F07A60862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0F110-7EE8-4C37-A328-A79FB925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04986-D3BB-4464-8BE0-8E45AB867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2AC5A-0E65-4F85-B0F8-C1345CD3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D7AAB-E96E-4C48-BB2A-A32485718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8DE30-D713-48E0-8BDA-970E8525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9FA33-3805-4A53-91DE-A92BD21C8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57A1D-1C37-418C-8159-722D01649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203303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职业生涯规划概念及理论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职业生涯规划理论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职业生涯规划中的关键要素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职业生涯规划的实施策略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职业生涯规划内涵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包括自我评估、职业环境分析、职业目标的确定、实施策略与措施和反馈调整五个环节。它是个体对自己未来职业发展进行预先的计划和设想，包括职业定位、目标设定和通道设计三个要素。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有助于个人认清自己发展的进程和事业目标，作为选择职业与承担任务的依据，把相关的工作经验积累起来，准确地充分利用有关的机会与资源。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以既有的成就为基础、确立人生的方向、提供奋斗的策略；准确评价个人特点和强项；准确定位职业方向；重新认识自身的价值并使其增值；发现新的职业机遇；增强职业竞争力。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19" r="281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与个人发展的关系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职业生涯规划可以引导个人发展方向，为个人发展提供目标和动力；而个人发展则可以为职业生涯规划提供基础和支撑，使规划更加符合自身实际情况和需求。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两者相互促进、共同发展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通过规划，个人可以认清自己的优势和不足，明确职业目标和发展方向，从而制定出符合自身特点的职业发展计划。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职业生涯规划是个人发展的重要组成部分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只有充分了解自己的兴趣、能力和价值观，才能更好地进行职业规划和选择适合自己的职业。同时，个人发展也需要在职业生涯规划中得到体现和落实。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个人发展是职业生涯规划的基础和前提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职业生涯规划理论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特质因素理论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包括个人的兴趣、能力、价值观等，这些因素对于职业选择和发展具有重要影响。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职业因素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不同职业需要不同的特质和技能，了解职业特点有助于个人做出更合适的职业选择。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人职匹配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通过评估个人特质和职业因素，实现个人与职业的匹配，以达到职业生涯的成功。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人职匹配理论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个人从事某种职业所具备的能力和技能，不同职业需要不同的能力组合。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职业机会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社会环境中存在的职业机会和条件，了解职业机会有助于个人把握职业发展的方向。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个人对某种职业活动的喜好程度，兴趣是影响职业选择的重要因素之一。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职业生涯可分为不同阶段，每个阶段有不同的任务和发展重点。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个人在职业生涯中坚持的核心技能或价值观，是职业发展的稳定基础。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个人在职业生涯中可能经历的职业转换和角色变化，需要灵活应对和调整。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个人对职业的认知和理解，受到社会环境和文化背景的影响。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职业自我效能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职业结果预期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个人对自己能够成功完成职业任务的信念和信心，是影响职业选择和发展的重要因素。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个人对某种职业可能带来的结果和收益的预期和判断，影响职业决策的制定。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社会认知职业理论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职业生涯规划步骤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了解自己的兴趣、价值观、技能和能力，以及个人的优势和劣势。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通过心理测试、性格测试等工具，进一步认识自己。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反思过去的经历，包括教育、工作、志愿活动等，以了解自己的职业倾向和发展潜力。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了解所处的社会环境、经济环境、政治环境等宏观因素，以及行业趋势、市场需求等微观因素。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调查目标职业的市场需求、薪资水平、晋升机会等信息。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分析自己的职业机会和威胁，以及所面临的挑战和机遇。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职业目标可分为短期目标、中期目标和长期目标，确保目标具有可实现性和挑战性。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制定实现目标的策略和计划，包括所需的培训、教育、工作经验等。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根据自我评估和环境分析的结果，设定明确的职业目标。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行动计划制定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制定具体的行动计划，包括时间表、任务清单、资源需求等。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行动计划应具有灵活性，可应对不可预见的变化和挑战。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定期评估行动计划的进展，及时调整计划以确保目标的实现。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https://d.book118.com/798072033037006043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2024-09-22T18:57:12.040</cp:lastPrinted>
  <dcterms:created xsi:type="dcterms:W3CDTF">2024-09-22T10:57:12Z</dcterms:created>
  <dcterms:modified xsi:type="dcterms:W3CDTF">2024-09-22T10:57:14Z</dcterms:modified>
</cp:coreProperties>
</file>