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BF2343-AFCB-4FD0-82A4-32263A823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9B42B8-6AEE-4AA0-921B-E84448BB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2CDA9-6423-4BEC-B0BD-C4DD8938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5E3B3-9256-4EBD-B8A7-2732C6AFC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E5E0FB-DB80-44CA-8285-CB785F23C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DF10F1-D509-4EED-9389-8957D0469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3E8A01-8E1F-46D6-8E05-419E2B03F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99249-DED8-429C-93AE-09BFED8FB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99C82-85B5-466A-A155-235276E34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44B6C-A2BD-4CBE-BFA6-B677AF8D4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9BE45-131F-4F24-BA3F-BCC51F50F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2101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分子生物学课件--真核生物表达调控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真核生物基因表达概述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转录水平调控机制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转录后水平调控机制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翻译水平调控机制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表观遗传学在真核生物表达调控中应用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基因组编辑技术在真核生物表达调控研究应用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真核生物基因表达概述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51" r="342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基因表达是指将储存在DNA中的遗传信息经过转录和翻译，合成具有特定生物学功能的蛋白质分子的过程。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包括转录和翻译两个阶段。转录是以DNA为模板合成RNA的过程，翻译则是以mRNA为模板合成蛋白质的过程。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基因表达定义与过程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2" r="3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740" b="127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真核生物基因特点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基因结构复杂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真核生物基因由编码区和非编码区组成，编码区又包括外显子和内含子，结构比原核生物基因更为复杂。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转录后修饰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真核生物mRNA在转录后需要进行加工修饰，如5'端加帽、3'端加尾、剪接等过程，才能成为成熟的mRNA分子。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多基因调控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真核生物基因表达调控涉及多个基因和多种调控元件的相互作用，调控网络更为复杂。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真核生物通过基因表达调控，可以适应不同的环境条件，如温度、湿度、光照等，从而维持正常的生命活动。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适应环境变化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在细胞分化和发育过程中，基因表达调控发挥着重要作用，使得不同细胞具有不同的形态和功能。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细胞分化与发育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444" b="544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53" r="1475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许多疾病的发生与发展都与基因表达调控异常有关，因此研究基因表达调控对于疾病的预防和治疗具有重要意义。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疾病发生与治疗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真核生物表达调控重要性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转录水平调控机制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988" r="1298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转录因子的定义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转录因子是一类能与基因启动子区域特异结合，从而调控基因转录效率的蛋白质。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转录因子的作用方式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通过与DNA结合，改变DNA构象，促进或抑制RNA聚合酶的结合，进而调控转录过程。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转录因子的分类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根据作用特点可分为通用转录因子和特异转录因子两大类。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转录因子及其作用方式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顺式作用元件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存在于基因旁侧序列中能影响基因表达的序列，包括启动子、增强子、沉默子等。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反式作用因子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指和顺式作用元件特异性结合的可扩散性蛋白，包括基础因子、上游因子、诱导因子等。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顺式作用元件通过与反式作用因子相互作用，在转录水平上对基因表达进行调控。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顺式作用元件和反式作用因子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增强子和沉默子的比较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二者在结构上都为DNA序列，但功能相反，分别起到促进和抑制基因表达的作用。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增强子的定义及作用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增强子是一种能增强启动子工作效率的顺式作用元件，通过与反式作用因子结合，提高转录效率。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沉默子的定义及作用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沉默子是一种能抑制基因表达的顺式作用元件，通过与反式作用因子结合，降低转录效率。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增强子和沉默子对转录影响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转录后水平调控机制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3'端加尾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在mRNA的3'端加上一段多聚腺苷酸（polyA）尾巴，以增加mRNA的稳定性，并促进mRNA从细胞核向细胞质的转运。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5'端加帽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在mRNA的5'端加上一个特殊的甲基化鸟嘌呤核苷酸（m7G），以保护mRNA免受5'→3'外切酶的降解，并促进mRNA与核糖体的结合。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将mRNA前体中的内含子序列剪除，并将外显子序列连接起来，形成成熟的mRNA分子。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042" b="14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30958" r="3095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mRNA加工修饰过程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mRNA的稳定性受到多种因素的影响，包括mRNA的序列特征、结合蛋白以及细胞内的环境因素等。一般来说，含有较长3'UTR或富含AU序列的mRNA较为不稳定。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mRNA稳定性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mRNA的降解途径主要有两种，一种是5'→3'降解途径，另一种是3'→5'降解途径。其中，5'→3'降解途径主要依赖于XRN1等5'→3'外切酶的作用；而3'→5'降解途径则主要依赖于多种脱腺苷酶和脱帽酶的作用。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降解途径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mRNA稳定性与降解途径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https://d.book118.com/798072101131006033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2024-09-11T23:20:03.464</cp:lastPrinted>
  <dcterms:created xsi:type="dcterms:W3CDTF">2024-09-11T15:20:03Z</dcterms:created>
  <dcterms:modified xsi:type="dcterms:W3CDTF">2024-09-11T15:20:05Z</dcterms:modified>
</cp:coreProperties>
</file>