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0F800F-E198-40B9-A13A-6262B3DF1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99DE45-E507-4485-83D8-44AC025A99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E6A413-158F-425B-A3F8-AEBEEFC50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4FC05E-D7A8-4663-9EF2-6344D96064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94B4F0-12DD-4EC9-AC70-9F9ADE589A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00DCFD-9848-4743-9359-94F59BC154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FAC9E7-A8D5-40BB-AD09-05892CCBB2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B48A11-BEA4-4184-9CD2-4394BCF181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2DE65E-F1A5-49D6-8598-41798267BB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0CD80-66AB-4778-93F9-5C8AE95B3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CB8AFA-8B0E-4D2A-B145-060C05718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72123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兔业社会责任与消费者权益保护</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兔业社会责任的内涵解析
 消费者权益保护的重要性
 加强兔业社会责任建设
 推进行业自我约束和监督
 完善兔业相关法律法规
 构建消费者权益保护体系
 促进兔业可持续发展
 提升消费者满意度和行业声誉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兔业社会责任的内涵解析</a:t>
            </a:r>
          </a:p>
        </p:txBody>
      </p:sp>
      <p:sp>
        <p:nvSpPr>
          <p:cNvPr id="3" name="Subtitle 2"/>
          <p:cNvSpPr>
            <a:spLocks noGrp="1"/>
          </p:cNvSpPr>
          <p:nvPr>
            <p:ph type="subTitle" idx="1"/>
          </p:nvPr>
        </p:nvSpPr>
        <p:spPr/>
        <p:txBody>
          <a:bodyPr/>
          <a:lstStyle/>
          <a:p>
            <a:r>
              <a:t>兔业社会责任与消费者权益保护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兔业社会责任的内涵解析</a:t>
            </a:r>
          </a:p>
        </p:txBody>
      </p:sp>
      <p:sp>
        <p:nvSpPr>
          <p:cNvPr id="3" name="Text Placeholder 2"/>
          <p:cNvSpPr>
            <a:spLocks noGrp="1"/>
          </p:cNvSpPr>
          <p:nvPr>
            <p:ph type="body" idx="1"/>
          </p:nvPr>
        </p:nvSpPr>
        <p:spPr/>
        <p:txBody>
          <a:bodyPr/>
          <a:lstStyle/>
          <a:p>
            <a:r>
              <a:t>兔业社会责任概念及意义</a:t>
            </a:r>
          </a:p>
        </p:txBody>
      </p:sp>
      <p:sp>
        <p:nvSpPr>
          <p:cNvPr id="4" name="Content Placeholder 3"/>
          <p:cNvSpPr>
            <a:spLocks noGrp="1"/>
          </p:cNvSpPr>
          <p:nvPr>
            <p:ph sz="half" idx="2"/>
          </p:nvPr>
        </p:nvSpPr>
        <p:spPr/>
        <p:txBody>
          <a:bodyPr/>
          <a:lstStyle/>
          <a:p>
            <a:r>
              <a:t>1. 社会责任是企业、组织或个人在创造利润、实现自身价值的同时，自愿承担或主动接受的、对社会、环境及相关利益群体需要负的责任；</a:t>
            </a:r>
          </a:p>
          <a:p>
            <a:r>
              <a:t>2. 兔业社会责任是指兔业生产经营者在从事兔业生产经营活动中，自愿承担或主动接受的、对社会、环境及相关利益群体需要负的责任。</a:t>
            </a:r>
          </a:p>
          <a:p>
            <a:r>
              <a:t>3. 兔业社会责任既是兔业自身发展的内在要求，也是社会公众对兔业发展的基本期望。</a:t>
            </a:r>
          </a:p>
        </p:txBody>
      </p:sp>
      <p:sp>
        <p:nvSpPr>
          <p:cNvPr id="5" name="Text Placeholder 4"/>
          <p:cNvSpPr>
            <a:spLocks noGrp="1"/>
          </p:cNvSpPr>
          <p:nvPr>
            <p:ph type="body" idx="3"/>
          </p:nvPr>
        </p:nvSpPr>
        <p:spPr/>
        <p:txBody>
          <a:bodyPr/>
          <a:lstStyle/>
          <a:p>
            <a:r>
              <a:t>兔业社会责任与消费者权益保护</a:t>
            </a:r>
          </a:p>
        </p:txBody>
      </p:sp>
      <p:sp>
        <p:nvSpPr>
          <p:cNvPr id="6" name="Content Placeholder 5"/>
          <p:cNvSpPr>
            <a:spLocks noGrp="1"/>
          </p:cNvSpPr>
          <p:nvPr>
            <p:ph sz="half" idx="4"/>
          </p:nvPr>
        </p:nvSpPr>
        <p:spPr/>
        <p:txBody>
          <a:bodyPr/>
          <a:lstStyle/>
          <a:p>
            <a:r>
              <a:t>1. 兔业社会责任是企业尊重、保护其利益相关者利益和实现自身可持续发展路径的重要规范。</a:t>
            </a:r>
          </a:p>
          <a:p>
            <a:r>
              <a:t>2. 消费者权益保护是消费者与生产经营者之间的市场关系中的弱势地位和信息不对称性所导致的专门性法律保护。</a:t>
            </a:r>
          </a:p>
          <a:p>
            <a:r>
              <a:t>3. 兔业社会责任与消费者权益保护存在紧密联系，既相互作用又相互促进，两者相辅相成，共同为兔业发展保驾护航。</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兔业社会责任的内涵解析</a:t>
            </a:r>
          </a:p>
        </p:txBody>
      </p:sp>
      <p:sp>
        <p:nvSpPr>
          <p:cNvPr id="3" name="Text Placeholder 2"/>
          <p:cNvSpPr>
            <a:spLocks noGrp="1"/>
          </p:cNvSpPr>
          <p:nvPr>
            <p:ph type="body" idx="1"/>
          </p:nvPr>
        </p:nvSpPr>
        <p:spPr/>
        <p:txBody>
          <a:bodyPr/>
          <a:lstStyle/>
          <a:p>
            <a:r>
              <a:t>兔业社会责任的范围</a:t>
            </a:r>
          </a:p>
        </p:txBody>
      </p:sp>
      <p:sp>
        <p:nvSpPr>
          <p:cNvPr id="4" name="Content Placeholder 3"/>
          <p:cNvSpPr>
            <a:spLocks noGrp="1"/>
          </p:cNvSpPr>
          <p:nvPr>
            <p:ph sz="half" idx="2"/>
          </p:nvPr>
        </p:nvSpPr>
        <p:spPr/>
        <p:txBody>
          <a:bodyPr/>
          <a:lstStyle/>
          <a:p>
            <a:r>
              <a:t>1. 消费者权益保护：向消费者提供安全、优质的兔子产品，保护消费者的生命健康安全和经济权益，注重消费者的满意度和信任感。</a:t>
            </a:r>
          </a:p>
          <a:p>
            <a:r>
              <a:t>2. 环境保护：减少兔业生产经营活动对环境的影响，包括废弃物排放、有害物质使用和资源浪费等。</a:t>
            </a:r>
          </a:p>
          <a:p>
            <a:r>
              <a:t>3. 动物福利：保障兔子在生产、运输和屠宰过程中得到人道的对待，确保兔子免受不必要的痛苦和伤害。</a:t>
            </a:r>
          </a:p>
          <a:p>
            <a:r>
              <a:t>4. 劳动者权益保障：保护兔业生产经营者的劳动权益，包括安全、健康的工作环境，有尊严的劳动条件，合理薪酬等。</a:t>
            </a:r>
          </a:p>
          <a:p>
            <a:r>
              <a:t>5. 社区参与：积极参与当地社区建设，资助社会公益事业，提供就业机会，帮助解决社会问题。</a:t>
            </a:r>
          </a:p>
        </p:txBody>
      </p:sp>
      <p:sp>
        <p:nvSpPr>
          <p:cNvPr id="5" name="Text Placeholder 4"/>
          <p:cNvSpPr>
            <a:spLocks noGrp="1"/>
          </p:cNvSpPr>
          <p:nvPr>
            <p:ph type="body" idx="3"/>
          </p:nvPr>
        </p:nvSpPr>
        <p:spPr/>
        <p:txBody>
          <a:bodyPr/>
          <a:lstStyle/>
          <a:p>
            <a:r>
              <a:t>兔业社会责任的实施</a:t>
            </a:r>
          </a:p>
        </p:txBody>
      </p:sp>
      <p:sp>
        <p:nvSpPr>
          <p:cNvPr id="6" name="Content Placeholder 5"/>
          <p:cNvSpPr>
            <a:spLocks noGrp="1"/>
          </p:cNvSpPr>
          <p:nvPr>
            <p:ph sz="half" idx="4"/>
          </p:nvPr>
        </p:nvSpPr>
        <p:spPr/>
        <p:txBody>
          <a:bodyPr/>
          <a:lstStyle/>
          <a:p>
            <a:r>
              <a:t>1. 政府监管：政府通过制定相关政策、法律法规和标准，明确兔业社会责任的具体要求，并监督企业的实施情况。</a:t>
            </a:r>
          </a:p>
          <a:p>
            <a:r>
              <a:t>2. 企业实践：企业自觉履行社会责任，积极采取措施，如设立社会责任部门，制定社会责任报告，开展社会责任活动等。</a:t>
            </a:r>
          </a:p>
          <a:p>
            <a:r>
              <a:t>3. 行业自律：行业协会和组织制定行业自律标准，鼓励企业遵守，并监督其实施情况。</a:t>
            </a:r>
          </a:p>
          <a:p>
            <a:r>
              <a:t>4. 媒体监督：媒体监督企业的社会责任履行情况，并向公众报道，以引起社会关注和监督。</a:t>
            </a:r>
          </a:p>
          <a:p>
            <a:r>
              <a:t>5. 消费者选择：消费者通过选择社会责任履行良好的企业产品和服务，对兔业企业履行社会责任起到促进作用。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兔业社会责任的内涵解析</a:t>
            </a:r>
          </a:p>
        </p:txBody>
      </p:sp>
      <p:sp>
        <p:nvSpPr>
          <p:cNvPr id="3" name="Text Placeholder 2"/>
          <p:cNvSpPr>
            <a:spLocks noGrp="1"/>
          </p:cNvSpPr>
          <p:nvPr>
            <p:ph type="body" idx="1"/>
          </p:nvPr>
        </p:nvSpPr>
        <p:spPr/>
        <p:txBody>
          <a:bodyPr/>
          <a:lstStyle/>
          <a:p>
            <a:r>
              <a:t>兔业社会责任的评价</a:t>
            </a:r>
          </a:p>
        </p:txBody>
      </p:sp>
      <p:sp>
        <p:nvSpPr>
          <p:cNvPr id="4" name="Content Placeholder 3"/>
          <p:cNvSpPr>
            <a:spLocks noGrp="1"/>
          </p:cNvSpPr>
          <p:nvPr>
            <p:ph sz="half" idx="2"/>
          </p:nvPr>
        </p:nvSpPr>
        <p:spPr/>
        <p:txBody>
          <a:bodyPr/>
          <a:lstStyle/>
          <a:p>
            <a:r>
              <a:t>1. 自我评价：企业定期对自己的社会责任履行情况进行评价，以发现问题和改进措施。</a:t>
            </a:r>
          </a:p>
          <a:p>
            <a:r>
              <a:t>2. 第三方评价：第三方机构对企业的社会责任履行情况进行评价，提供独立、客观的评价结果。</a:t>
            </a:r>
          </a:p>
          <a:p>
            <a:r>
              <a:t>3. 利益相关者评价：企业邀请利益相关者对自己的社会责任履行情况进行评价，以获得各方的反馈意见。</a:t>
            </a:r>
          </a:p>
          <a:p>
            <a:r>
              <a:t>4. 公众评价：公众通过媒体、网络等渠道对企业的社会责任履行情况进行评价，以形成社会舆论监督。</a:t>
            </a:r>
          </a:p>
        </p:txBody>
      </p:sp>
      <p:sp>
        <p:nvSpPr>
          <p:cNvPr id="5" name="Text Placeholder 4"/>
          <p:cNvSpPr>
            <a:spLocks noGrp="1"/>
          </p:cNvSpPr>
          <p:nvPr>
            <p:ph type="body" idx="3"/>
          </p:nvPr>
        </p:nvSpPr>
        <p:spPr/>
        <p:txBody>
          <a:bodyPr/>
          <a:lstStyle/>
          <a:p>
            <a:r>
              <a:t>兔业社会责任的意义</a:t>
            </a:r>
          </a:p>
        </p:txBody>
      </p:sp>
      <p:sp>
        <p:nvSpPr>
          <p:cNvPr id="6" name="Content Placeholder 5"/>
          <p:cNvSpPr>
            <a:spLocks noGrp="1"/>
          </p:cNvSpPr>
          <p:nvPr>
            <p:ph sz="half" idx="4"/>
          </p:nvPr>
        </p:nvSpPr>
        <p:spPr/>
        <p:txBody>
          <a:bodyPr/>
          <a:lstStyle/>
          <a:p>
            <a:r>
              <a:t>1. 提升企业形象：兔业企业履行社会责任可以提升企业形象，赢得消费者的信任和支持，增强市场竞争力。</a:t>
            </a:r>
          </a:p>
          <a:p>
            <a:r>
              <a:t>2. 促进企业可持续发展：兔业企业履行社会责任可以降低企业经营风险，提高企业长远发展的竞争力，实现企业可持续发展。</a:t>
            </a:r>
          </a:p>
          <a:p>
            <a:r>
              <a:t>3. 构建和谐社会：兔业企业履行社会责任可以促进社会公平正义，改善社会环境，构建和谐社会。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消费者权益保护的重要性</a:t>
            </a:r>
          </a:p>
        </p:txBody>
      </p:sp>
      <p:sp>
        <p:nvSpPr>
          <p:cNvPr id="3" name="Subtitle 2"/>
          <p:cNvSpPr>
            <a:spLocks noGrp="1"/>
          </p:cNvSpPr>
          <p:nvPr>
            <p:ph type="subTitle" idx="1"/>
          </p:nvPr>
        </p:nvSpPr>
        <p:spPr/>
        <p:txBody>
          <a:bodyPr/>
          <a:lstStyle/>
          <a:p>
            <a:r>
              <a:t>兔业社会责任与消费者权益保护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消费者权益保护的重要性</a:t>
            </a:r>
          </a:p>
        </p:txBody>
      </p:sp>
      <p:sp>
        <p:nvSpPr>
          <p:cNvPr id="3" name="Text Placeholder 2"/>
          <p:cNvSpPr>
            <a:spLocks noGrp="1"/>
          </p:cNvSpPr>
          <p:nvPr>
            <p:ph type="body" idx="1"/>
          </p:nvPr>
        </p:nvSpPr>
        <p:spPr/>
        <p:txBody>
          <a:bodyPr/>
          <a:lstStyle/>
          <a:p>
            <a:r>
              <a:t>消费者权益保护的重要性：</a:t>
            </a:r>
          </a:p>
        </p:txBody>
      </p:sp>
      <p:sp>
        <p:nvSpPr>
          <p:cNvPr id="4" name="Content Placeholder 3"/>
          <p:cNvSpPr>
            <a:spLocks noGrp="1"/>
          </p:cNvSpPr>
          <p:nvPr>
            <p:ph sz="half" idx="2"/>
          </p:nvPr>
        </p:nvSpPr>
        <p:spPr/>
        <p:txBody>
          <a:bodyPr/>
          <a:lstStyle/>
          <a:p>
            <a:r>
              <a:t>1. 维护市场秩序：消费者权益保护有助于维护市场的健康发展，保障消费者合法权益，促进公平竞争。</a:t>
            </a:r>
          </a:p>
          <a:p>
            <a:r>
              <a:t>2. 促进经济发展：消费者权益保护可以增强消费者信心，刺激消费需求，促进经济发展。</a:t>
            </a:r>
          </a:p>
          <a:p>
            <a:r>
              <a:t>3. 保障社会稳定：消费者权益保护有助于维护社会稳定，防止因消费纠纷引发的社会问题。</a:t>
            </a:r>
          </a:p>
        </p:txBody>
      </p:sp>
      <p:sp>
        <p:nvSpPr>
          <p:cNvPr id="5" name="Text Placeholder 4"/>
          <p:cNvSpPr>
            <a:spLocks noGrp="1"/>
          </p:cNvSpPr>
          <p:nvPr>
            <p:ph type="body" idx="3"/>
          </p:nvPr>
        </p:nvSpPr>
        <p:spPr/>
        <p:txBody>
          <a:bodyPr/>
          <a:lstStyle/>
          <a:p>
            <a:r>
              <a:t>消费者权益保护的法律保障：</a:t>
            </a:r>
          </a:p>
        </p:txBody>
      </p:sp>
      <p:sp>
        <p:nvSpPr>
          <p:cNvPr id="6" name="Content Placeholder 5"/>
          <p:cNvSpPr>
            <a:spLocks noGrp="1"/>
          </p:cNvSpPr>
          <p:nvPr>
            <p:ph sz="half" idx="4"/>
          </p:nvPr>
        </p:nvSpPr>
        <p:spPr/>
        <p:txBody>
          <a:bodyPr/>
          <a:lstStyle/>
          <a:p>
            <a:r>
              <a:t>1. 消费者权益保护法：消费者权益保护法是我国保护消费者权益的基本法律，规定了消费者的权利和义务，以及经营者的责任。</a:t>
            </a:r>
          </a:p>
          <a:p>
            <a:r>
              <a:t>2. 其他法律法规：除了消费者权益保护法之外，还有许多其他法律法规涉及消费者权益保护，例如反不正当竞争法、食品安全法、药品管理法等。</a:t>
            </a:r>
          </a:p>
          <a:p>
            <a:r>
              <a:t>3. 司法实践：司法实践在消费者权益保护中也发挥着重要作用，法院的判决和裁决为消费者提供了有效的救济途径。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消费者权益保护的重要性</a:t>
            </a:r>
          </a:p>
        </p:txBody>
      </p:sp>
      <p:sp>
        <p:nvSpPr>
          <p:cNvPr id="3" name="Text Placeholder 2"/>
          <p:cNvSpPr>
            <a:spLocks noGrp="1"/>
          </p:cNvSpPr>
          <p:nvPr>
            <p:ph type="body" idx="1"/>
          </p:nvPr>
        </p:nvSpPr>
        <p:spPr/>
        <p:txBody>
          <a:bodyPr/>
          <a:lstStyle/>
          <a:p>
            <a:r>
              <a:t>消费者权益保护的社会监督：</a:t>
            </a:r>
          </a:p>
        </p:txBody>
      </p:sp>
      <p:sp>
        <p:nvSpPr>
          <p:cNvPr id="4" name="Content Placeholder 3"/>
          <p:cNvSpPr>
            <a:spLocks noGrp="1"/>
          </p:cNvSpPr>
          <p:nvPr>
            <p:ph sz="half" idx="2"/>
          </p:nvPr>
        </p:nvSpPr>
        <p:spPr/>
        <p:txBody>
          <a:bodyPr/>
          <a:lstStyle/>
          <a:p>
            <a:r>
              <a:t>1. 消费者协会：消费者协会是代表消费者权益的社会团体，负责受理消费者投诉、提供法律咨询、开展消费者教育等工作。</a:t>
            </a:r>
          </a:p>
          <a:p>
            <a:r>
              <a:t>2. 新闻媒体：新闻媒体对消费者权益保护工作也有着重要作用，可以曝光侵犯消费者权益的行为，对经营者形成舆论监督。</a:t>
            </a:r>
          </a:p>
          <a:p>
            <a:r>
              <a:t>3. 社会监督员：社会监督员可以参与消费者权益保护工作，监督经营者的行为，维护消费者权益。</a:t>
            </a:r>
          </a:p>
        </p:txBody>
      </p:sp>
      <p:sp>
        <p:nvSpPr>
          <p:cNvPr id="5" name="Text Placeholder 4"/>
          <p:cNvSpPr>
            <a:spLocks noGrp="1"/>
          </p:cNvSpPr>
          <p:nvPr>
            <p:ph type="body" idx="3"/>
          </p:nvPr>
        </p:nvSpPr>
        <p:spPr/>
        <p:txBody>
          <a:bodyPr/>
          <a:lstStyle/>
          <a:p>
            <a:r>
              <a:t>消费者权益保护的国际合作：</a:t>
            </a:r>
          </a:p>
        </p:txBody>
      </p:sp>
      <p:sp>
        <p:nvSpPr>
          <p:cNvPr id="6" name="Content Placeholder 5"/>
          <p:cNvSpPr>
            <a:spLocks noGrp="1"/>
          </p:cNvSpPr>
          <p:nvPr>
            <p:ph sz="half" idx="4"/>
          </p:nvPr>
        </p:nvSpPr>
        <p:spPr/>
        <p:txBody>
          <a:bodyPr/>
          <a:lstStyle/>
          <a:p>
            <a:r>
              <a:t>1. 世界贸易组织：世界贸易组织（WTO）设有专门的委员会负责贸易与消费者保护问题，制定了多项关于消费者权益保护的规则。</a:t>
            </a:r>
          </a:p>
          <a:p>
            <a:r>
              <a:t>2. 联合国：联合国贸易和发展会议（UNCTAD）设有消费者保护司，致力于促进各国消费者权益保护工作。</a:t>
            </a:r>
          </a:p>
          <a:p>
            <a:r>
              <a:t>3. 其他国际组织：还有许多其他国际组织也致力于消费者权益保护工作，例如国际消费者联盟（CI）、国际标准化组织（ISO）等。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消费者权益保护的重要性</a:t>
            </a:r>
          </a:p>
        </p:txBody>
      </p:sp>
      <p:sp>
        <p:nvSpPr>
          <p:cNvPr id="3" name="Text Placeholder 2"/>
          <p:cNvSpPr>
            <a:spLocks noGrp="1"/>
          </p:cNvSpPr>
          <p:nvPr>
            <p:ph type="body" idx="1"/>
          </p:nvPr>
        </p:nvSpPr>
        <p:spPr/>
        <p:txBody>
          <a:bodyPr/>
          <a:lstStyle/>
          <a:p>
            <a:r>
              <a:t>消费者权益保护的未来趋势：</a:t>
            </a:r>
          </a:p>
        </p:txBody>
      </p:sp>
      <p:sp>
        <p:nvSpPr>
          <p:cNvPr id="4" name="Content Placeholder 3"/>
          <p:cNvSpPr>
            <a:spLocks noGrp="1"/>
          </p:cNvSpPr>
          <p:nvPr>
            <p:ph sz="half" idx="2"/>
          </p:nvPr>
        </p:nvSpPr>
        <p:spPr/>
        <p:txBody>
          <a:bodyPr/>
          <a:lstStyle/>
          <a:p>
            <a:r>
              <a:t>1. 数字化：随着数字经济的快速发展，消费者权益保护工作也面临着新的挑战，需要利用大数据、人工智能等新技术来应对。</a:t>
            </a:r>
          </a:p>
          <a:p>
            <a:r>
              <a:t>2. 全球化：随着全球化的不断发展，消费者权益保护工作需要更加国际化，各国需要加强合作，共同保护消费者的权益。</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加强兔业社会责任建设</a:t>
            </a:r>
          </a:p>
        </p:txBody>
      </p:sp>
      <p:sp>
        <p:nvSpPr>
          <p:cNvPr id="3" name="Subtitle 2"/>
          <p:cNvSpPr>
            <a:spLocks noGrp="1"/>
          </p:cNvSpPr>
          <p:nvPr>
            <p:ph type="subTitle" idx="1"/>
          </p:nvPr>
        </p:nvSpPr>
        <p:spPr/>
        <p:txBody>
          <a:bodyPr/>
          <a:lstStyle/>
          <a:p>
            <a:r>
              <a:t>兔业社会责任与消费者权益保护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加强兔业社会责任建设</a:t>
            </a:r>
          </a:p>
        </p:txBody>
      </p:sp>
      <p:sp>
        <p:nvSpPr>
          <p:cNvPr id="3" name="Content Placeholder 2"/>
          <p:cNvSpPr>
            <a:spLocks noGrp="1"/>
          </p:cNvSpPr>
          <p:nvPr>
            <p:ph sz="half" idx="2"/>
          </p:nvPr>
        </p:nvSpPr>
        <p:spPr/>
        <p:txBody>
          <a:bodyPr/>
          <a:lstStyle/>
          <a:p>
            <a:r>
              <a:t>1. 提升兔业环境保护意识,构建绿色生产体系,包括采取环保的养殖方式、减少动物废弃物的排放,保护水资源和土壤质量。</a:t>
            </a:r>
          </a:p>
          <a:p>
            <a:r>
              <a:t>2. 加强兔疫病防控和动物福利保障,降低疫病传播风险,确保兔只健康,改善养殖环境,保障动物福利,提高兔肉质量。</a:t>
            </a:r>
          </a:p>
          <a:p>
            <a:r>
              <a:t>3. 建立健全兔业质量追溯体系,完善质量安全监管体系,确保兔肉质量安全,维护消费者权益,提升消费者对兔肉的消费信心。</a:t>
            </a:r>
          </a:p>
        </p:txBody>
      </p:sp>
      <p:sp>
        <p:nvSpPr>
          <p:cNvPr id="4" name="Text Placeholder 3"/>
          <p:cNvSpPr>
            <a:spLocks noGrp="1"/>
          </p:cNvSpPr>
          <p:nvPr>
            <p:ph type="body" idx="3"/>
          </p:nvPr>
        </p:nvSpPr>
        <p:spPr/>
        <p:txBody>
          <a:bodyPr/>
          <a:lstStyle/>
          <a:p>
            <a:r>
              <a:t>主题名称:,坚持诚信经营,维护消费者权益,</a:t>
            </a:r>
          </a:p>
        </p:txBody>
      </p:sp>
      <p:sp>
        <p:nvSpPr>
          <p:cNvPr id="5" name="Content Placeholder 4"/>
          <p:cNvSpPr>
            <a:spLocks noGrp="1"/>
          </p:cNvSpPr>
          <p:nvPr>
            <p:ph sz="half" idx="4"/>
          </p:nvPr>
        </p:nvSpPr>
        <p:spPr/>
        <p:txBody>
          <a:bodyPr/>
          <a:lstStyle/>
          <a:p>
            <a:r>
              <a:t>1. 建立诚信经营体系,规范兔业市场秩序,包括制定行业标准、规范市场行为、打击虚假宣传和欺骗行为,保护消费者合法权益。</a:t>
            </a:r>
          </a:p>
          <a:p>
            <a:r>
              <a:t>2. 加强消费者权益保护意识,建立完善的消费者投诉处理机制,包括建立消费者投诉热线、设立消费者维权机构,积极受理消费者投诉,保障消费者合法权益。</a:t>
            </a:r>
          </a:p>
          <a:p>
            <a:r>
              <a:t>3. 开展消费者教育和宣传,引导理性消费,包括普及兔肉知识、倡导科学消费,让消费者在购买和食用兔肉时,能够做出明智的选择,维护自身权益。</a:t>
            </a:r>
          </a:p>
        </p:txBody>
      </p:sp>
      <p:sp>
        <p:nvSpPr>
          <p:cNvPr id="6" name="Text Placeholder 5"/>
          <p:cNvSpPr>
            <a:spLocks noGrp="1"/>
          </p:cNvSpPr>
          <p:nvPr>
            <p:ph type="body" idx="1"/>
          </p:nvPr>
        </p:nvSpPr>
        <p:spPr/>
        <p:txBody>
          <a:bodyPr/>
          <a:lstStyle/>
          <a:p>
            <a:r>
              <a:t>主题名称:加强兔业社会责任建设,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加强兔业社会责任建设</a:t>
            </a:r>
          </a:p>
        </p:txBody>
      </p:sp>
      <p:sp>
        <p:nvSpPr>
          <p:cNvPr id="3" name="Text Placeholder 2"/>
          <p:cNvSpPr>
            <a:spLocks noGrp="1"/>
          </p:cNvSpPr>
          <p:nvPr>
            <p:ph type="body" idx="1"/>
          </p:nvPr>
        </p:nvSpPr>
        <p:spPr/>
        <p:txBody>
          <a:bodyPr/>
          <a:lstStyle/>
          <a:p>
            <a:r>
              <a:t>主题名称:,促进兔业可持续发展,平衡经济利益和社会责任,</a:t>
            </a:r>
          </a:p>
        </p:txBody>
      </p:sp>
      <p:sp>
        <p:nvSpPr>
          <p:cNvPr id="4" name="Content Placeholder 3"/>
          <p:cNvSpPr>
            <a:spLocks noGrp="1"/>
          </p:cNvSpPr>
          <p:nvPr>
            <p:ph sz="half" idx="2"/>
          </p:nvPr>
        </p:nvSpPr>
        <p:spPr/>
        <p:txBody>
          <a:bodyPr/>
          <a:lstStyle/>
          <a:p>
            <a:r>
              <a:t>1. 加强兔业科技创新,提升行业竞争力,包括引进先进技术、研发新品种、提高养殖效率、降低生产成本。</a:t>
            </a:r>
          </a:p>
          <a:p>
            <a:r>
              <a:t>2. 完善兔业产业链,促进产业协调发展,包括建立完善的兔肉生产、加工、销售、物流等环节,实现产业链有机衔接,提高整体效益。</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推进行业自我约束和监督</a:t>
            </a:r>
          </a:p>
        </p:txBody>
      </p:sp>
      <p:sp>
        <p:nvSpPr>
          <p:cNvPr id="3" name="Subtitle 2"/>
          <p:cNvSpPr>
            <a:spLocks noGrp="1"/>
          </p:cNvSpPr>
          <p:nvPr>
            <p:ph type="subTitle" idx="1"/>
          </p:nvPr>
        </p:nvSpPr>
        <p:spPr/>
        <p:txBody>
          <a:bodyPr/>
          <a:lstStyle/>
          <a:p>
            <a:r>
              <a:t>兔业社会责任与消费者权益保护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推进行业自我约束和监督</a:t>
            </a:r>
          </a:p>
        </p:txBody>
      </p:sp>
      <p:sp>
        <p:nvSpPr>
          <p:cNvPr id="3" name="Text Placeholder 2"/>
          <p:cNvSpPr>
            <a:spLocks noGrp="1"/>
          </p:cNvSpPr>
          <p:nvPr>
            <p:ph type="body" idx="1"/>
          </p:nvPr>
        </p:nvSpPr>
        <p:spPr/>
        <p:txBody>
          <a:bodyPr/>
          <a:lstStyle/>
          <a:p>
            <a:r>
              <a:t>建立健全行业自律机制</a:t>
            </a:r>
          </a:p>
        </p:txBody>
      </p:sp>
      <p:sp>
        <p:nvSpPr>
          <p:cNvPr id="4" name="Content Placeholder 3"/>
          <p:cNvSpPr>
            <a:spLocks noGrp="1"/>
          </p:cNvSpPr>
          <p:nvPr>
            <p:ph sz="half" idx="2"/>
          </p:nvPr>
        </p:nvSpPr>
        <p:spPr/>
        <p:txBody>
          <a:bodyPr/>
          <a:lstStyle/>
          <a:p>
            <a:r>
              <a:t>1. 制定行业自律公约：明确行业自律的原则、目标、内容和责任，形成统一的行业规范和行为准则。</a:t>
            </a:r>
          </a:p>
          <a:p>
            <a:r>
              <a:t>2. 建立行业自律组织：组建行业自律委员会或协会，负责监督和管理行业自律行为，协调解决行业纠纷，维护行业秩序。</a:t>
            </a:r>
          </a:p>
          <a:p>
            <a:r>
              <a:t>3. 开展行业自律检查：定期对行业企业进行自律检查，及时发现和纠正违规行为，并对违规企业进行处罚。</a:t>
            </a:r>
          </a:p>
        </p:txBody>
      </p:sp>
      <p:sp>
        <p:nvSpPr>
          <p:cNvPr id="5" name="Text Placeholder 4"/>
          <p:cNvSpPr>
            <a:spLocks noGrp="1"/>
          </p:cNvSpPr>
          <p:nvPr>
            <p:ph type="body" idx="3"/>
          </p:nvPr>
        </p:nvSpPr>
        <p:spPr/>
        <p:txBody>
          <a:bodyPr/>
          <a:lstStyle/>
          <a:p>
            <a:r>
              <a:t>加强行业诚信体系建设</a:t>
            </a:r>
          </a:p>
        </p:txBody>
      </p:sp>
      <p:sp>
        <p:nvSpPr>
          <p:cNvPr id="6" name="Content Placeholder 5"/>
          <p:cNvSpPr>
            <a:spLocks noGrp="1"/>
          </p:cNvSpPr>
          <p:nvPr>
            <p:ph sz="half" idx="4"/>
          </p:nvPr>
        </p:nvSpPr>
        <p:spPr/>
        <p:txBody>
          <a:bodyPr/>
          <a:lstStyle/>
          <a:p>
            <a:r>
              <a:t>1. 建立行业诚信信息系统：收集和管理行业企业诚信信息，包括企业注册信息、经营状况、商品质量、消费者投诉等，为消费者提供查询和监督平台。</a:t>
            </a:r>
          </a:p>
          <a:p>
            <a:r>
              <a:t>2. 实施行业诚信认证：对符合一定标准的行业企业进行诚信认证，帮助消费者识别诚信企业，提高消费者对行业企业的信任度。</a:t>
            </a:r>
          </a:p>
          <a:p>
            <a:r>
              <a:t>3. 建立行业诚信奖惩机制：对诚信企业给予表彰奖励，对失信企业进行处罚，形成诚信经营的良好氛围。</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https://d.book118.com/798072123067006035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兔业社会责任的内涵解析</vt:lpstr>
      <vt:lpstr> 兔业社会责任的内涵解析</vt:lpstr>
      <vt:lpstr> 兔业社会责任的内涵解析</vt:lpstr>
      <vt:lpstr> 兔业社会责任的内涵解析</vt:lpstr>
      <vt:lpstr> 消费者权益保护的重要性</vt:lpstr>
      <vt:lpstr>#. 消费者权益保护的重要性</vt:lpstr>
      <vt:lpstr>#. 消费者权益保护的重要性</vt:lpstr>
      <vt:lpstr>#. 消费者权益保护的重要性</vt:lpstr>
      <vt:lpstr> 加强兔业社会责任建设</vt:lpstr>
      <vt:lpstr>#. 加强兔业社会责任建设</vt:lpstr>
      <vt:lpstr>#. 加强兔业社会责任建设</vt:lpstr>
      <vt:lpstr> 推进行业自我约束和监督</vt:lpstr>
      <vt:lpstr> 推进行业自我约束和监督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2024-09-14T08:04:50.391</cp:lastPrinted>
  <dcterms:created xsi:type="dcterms:W3CDTF">2024-09-14T00:04:50Z</dcterms:created>
  <dcterms:modified xsi:type="dcterms:W3CDTF">2024-09-14T00:04:52Z</dcterms:modified>
</cp:coreProperties>
</file>