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EB9A7A-18B7-4960-9134-6B1A9FB85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E590F9-ED31-443C-B838-D41F679BA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D6379-0E3D-4F87-95CF-AB7D22239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0BEC1-03C4-4EC8-B510-6A46FEA0E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019CA3-27F9-459E-A7AC-3C341FA8FB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7551BC-7E6C-4626-886C-EE3AA22B2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268680-D687-46C0-A243-B9F1187303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CB37C-8730-49A7-BB26-F98EDB58A7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7B8078-9934-4781-B6B8-0C48E8720E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23AAC3-4EFE-4B2B-A6A3-BB434B470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9BF6AF-A758-4D30-8E52-98F50ED917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730441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人體器官移植的道德限制研究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器官移植概述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道德限制的理论基础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道德限制的实践应用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道德限制的挑战与困境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解决方案与建议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066" b="26066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0407" b="2040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医学技术进步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随着医学技术的飞速发展，人体器官移植已成为挽救生命的重要手段，但同时也引发了一系列伦理道德问题。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社会伦理关注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器官移植涉及生命权、身体权、公平性等伦理问题，社会对此高度关注，需要进行深入研究。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推动医学伦理发展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对人体器官移植的道德限制进行研究，有助于推动医学伦理学的发展，为医学实践提供道德指导。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134" b="23134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4802" b="34802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探讨人体器官移植的道德限制及其理论依据。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分析现有道德限制在实践中存在的问题和挑战。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提出完善人体器官移植道德限制的建议和对策。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18" name="AutoShape 18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研究问题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人体器官移植应遵循哪些基本的道德原则？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3648" b="2364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现有道德限制是否能够保证器官移植的公平性和正义性？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518" b="25518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739" b="2373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如何完善相关法律法规和伦理规范，以推动人体器官移植事业的健康发展？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如何解决器官供需矛盾，同时保障供体和受体的权益？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器官移植概述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3658" b="23658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根据移植物来源不同，器官移植可分为同种异体移植、异种移植和自体移植；根据移植物性质不同，可分为实质器官移植（如心、肝、肾等）和细胞组织移植（如角膜、皮肤、骨髓等）。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器官移植是指将一个生物体的器官或组织，通过手术或其他医疗手段，植入到另一个生物体内，以替代或辅助其原有器官或组织的功能。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器官移植的定义和分类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早在古代，人们就有关于器官移植的设想和实践，如皮肤移植、角膜移植等。但由于医学技术和伦理道德的限制，这些实践往往难以成功。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进步和伦理观念的更新，器官移植在20世纪取得了重大突破。1954年，美国医生约瑟夫·默里成功实施了第一例成功的肾脏移植手术，标志着现代器官移植医学的诞生。此后，心脏、肝脏、肺等实质器官的移植也相继取得成功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早期历史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现代发展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器官移植的历史和发展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器官移植的医学价值和社会意义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器官移植是挽救生命、提高生活质量的有效手段。对于患有严重器质性疾病的患者来说，器官移植是唯一的治愈方法。通过器官移植，患者可以重获新生，继续参与社会生活和工作。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医学价值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官移植体现了人类对生命的尊重和对健康的追求。它不仅是医学技术的突破，更是社会文明进步的象征。通过器官移植，人们可以更加深刻地认识到生命的宝贵和健康的重要性，从而更加珍惜生命、关注健康。同时，器官移植也促进了社会公平和正义的实现，让更多的人有机会获得生命延续的机会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社会意义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道德限制的理论基础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尊重生命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所有生命都具有内在价值，应受到尊重和保护。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不伤害原则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在医疗实践中，应避免对病人造成不必要的伤害。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有利原则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医疗行为应对病人有利，促进其健康和福祉。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公正原则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医疗资源和服务应公平分配，不应因社会地位、财富等因素而产生歧视。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生命伦理学的基本原则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生命价值问题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自愿与同意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器官移植涉及供体和受体的自愿和同意问题，如何确保双方的真实意愿得到尊重。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资源分配问题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在器官短缺的情况下，如何公平、合理地分配器官资源。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如何界定生命的价值，以及在器官移植中如何权衡不同生命的价值。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商业化和利益冲突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器官移植是否应商业化，以及如何避免利益冲突和腐败现象。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器官移植的道德争议和伦理问题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https://d.book118.com/798073044135006030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2024-09-07T12:34:59.793</cp:lastPrinted>
  <dcterms:created xsi:type="dcterms:W3CDTF">2024-09-07T04:34:59Z</dcterms:created>
  <dcterms:modified xsi:type="dcterms:W3CDTF">2024-09-07T04:35:01Z</dcterms:modified>
</cp:coreProperties>
</file>