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A56E4D-89C1-4A65-9EC8-4B6503111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551D1-BFB5-46D8-A224-56B97CEC6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14B885-E51C-45B1-9FF0-54C4C2509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08D594-55CF-47E6-9611-E32E3B748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1DAE19-91CD-43A9-A714-B2764442F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F4329D-E975-4525-B6A9-5EF32C886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EE8DA9-3A40-4417-8CC7-26FE58D76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417A0E-B58B-41CA-A00E-EA9D31F10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AE7AB9-97DD-476A-9362-5E38D00E0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AF6A3-E1F1-4A83-991A-6167DB2C1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13FAE-1F9A-46D4-ABFC-00F2CED13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7414106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模板节节攀升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模板的概述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模板的制作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模板的使用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模板的案例分析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模板的发展趋势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模板的概述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模板是一种预先设计好的文件或代码结构，用于简化重复的任务和操作，提高工作效率。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它提供了一种标准化的方式来组织、格式化和重复使用特定的信息或数据。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模板通常具有可定制的元素和字段，允许用户根据需要进行修改和填充。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模板的定义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模板的分类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根据应用领域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办公模板、设计模板、编程模板等。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根据使用场景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邮件模板、报告模板、合同模板等。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根据复杂程度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简单模板、复杂模板、高级模板等。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模板的应用场景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通过使用模板，用户可以快速创建规范化的文件或代码，减少重复劳动和错误。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模板可以帮助用户确保输出的一致性和专业性，提升文档的可读性和美观度。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模板可用于收集、整理和呈现数据，方便进行统计和分析。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通过编程和脚本技术，模板可以实现自动化流程，简化任务执行过程。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统一格式和风格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数据管理和分析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自动化流程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模板的制作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统一风格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易于使用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灵活适应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模板的设计原则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模板设计应简洁明了，避免过多的装饰和不必要的元素，突出核心内容。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保持模板的整体风格统一，使模板在不同场景下都能保持一致的品牌形象。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模板应具备良好的用户体验，方便用户快速理解和操作。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模板应具备足够的灵活性，以适应不同的内容和场景需求。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发布与维护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将模板发布到相应平台，并定期进行维护和更新。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细节优化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对模板进行细节优化，完善用户体验和功能。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制作原型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根据设计草图，制作模板的原型，进行初步的测试和调整。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明确模板的使用场景和目的，了解用户需求和偏好。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设计草图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根据需求分析，制作模板的设计草图，确定整体布局和风格。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模板的制作流程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根据不同设备和屏幕尺寸，调整模板的布局和样式，提高用户体验。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响应式设计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合理运用色彩搭配，突出重点内容，提高模板的可读性和视觉效果。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选择合适的字体，确保文字清晰易读，同时与整体风格相协调。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字体选择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合理使用图片，进行适当的裁剪、调整和优化，提高模板的美观度。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图片处理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模板的优化技巧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模板的使用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按照官方文档或软件说明进行安装，确保软件环境满足要求。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安装步骤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配置设置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兼容性测试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根据实际需求进行配置，包括主题、插件、样式等，以达到最佳使用效果。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在不同设备和浏览器上测试模板的兼容性，确保正常使用。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模板的安装与配置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https://d.book118.com/798074141061006034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2024-09-12T21:54:21.016</cp:lastPrinted>
  <dcterms:created xsi:type="dcterms:W3CDTF">2024-09-12T13:54:21Z</dcterms:created>
  <dcterms:modified xsi:type="dcterms:W3CDTF">2024-09-12T13:54:23Z</dcterms:modified>
</cp:coreProperties>
</file>