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A9AB4-D938-40A5-A9CD-72396715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6A599-4D9D-42A6-AB29-644F6DFC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DEF14-B23D-427B-8915-0EC23D2AA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4DEF3-4243-4246-8E57-7318BD83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ADFB1-01E7-4AAC-8A25-E5FB80F4F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8D07D-9360-43C5-BDA6-E7058AE4D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509F5-A637-4CE7-B262-4FC180BCB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9528F-7819-4F49-BE8E-9384C540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58947-AD22-4DBA-A4A5-426384D77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B80A2-AE32-4BAB-ACCA-B29543B54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197A-23E4-45BB-B983-53DDCAC7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5017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全球贸易行业安全操作规程与防护手册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安全事故预防与处理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934" r="3193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06" r="1640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771" r="15771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确保全球贸易行业的安全操作，降低事故风险，保护员工生命安全和公司财产安全。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针对全球贸易行业的特性，制定统一的安全操作规程和防护手册，提高行业的安全水平。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促进全球贸易行业的可持续发展，提高企业的社会责任感和竞争力。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本操作规程与防护手册适用于全球贸易行业的各个环节，包括但不限于货物运输、仓储、装卸、销售等。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本操作规程与防护手册适用于全球贸易行业的各类企业，包括跨国公司、国内大型企业、中小企业等。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本操作规程与防护手册适用于全球贸易行业的各类员工，包括物流人员、销售人员、管理人员等。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货物装卸人员应接受专业培训，熟悉各类货物的特性、装卸要求和操作技巧。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货物装卸前应检查货物的包装、标识和堆放要求，确保货物安全、整齐地堆放。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装卸过程中应遵循安全操作规程，确保货物和人员的安全。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装卸过程中应保持货物稳定，避免货物倾斜、倒塌或滑动，防止意外事故发生。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81" b="188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3231" b="32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016" b="4016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货物装卸规程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4" r="31934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运输车辆应定期进行安全检查，确保车辆性能良好、符合安全标准。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车辆在出车前应进行例行检查，确保无安全隐患。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运输车辆安全检查规程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车辆检查应包括刹车系统、转向系统、轮胎磨损和气压、灯光和信号装置等关键部位。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驾驶员应熟悉车辆性能和操作规程，确保行车安全。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仓库安全管理制度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仓库应设置合理的布局，确保货物分类、标识和堆放符合规定。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仓库应建立完善的安全管理制度，明确各级管理人员和操作人员的职责。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仓库人员应接受安全培训，熟悉应急处理程序，确保在紧急情况下能够迅速应对。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仓库应保持通风良好、照明充足、消防设施齐全，并定期进行安全检查。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危险品处理规程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处理危险品的人员应具备相关资质和经验，熟悉危险品的特性和处理要求。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危险品应存放在专用仓库或专用区域，并按照规定进行标识和分类。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处理危险品时应遵循安全操作规程，采取必要的安全措施，如佩戴防护用品、使用专用工具等。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危险品处理后应及时清理现场，确保无残留物，并做好记录和报告工作。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提供完整的防护服，包括但不限于防尘、防火、防水等功能，确保员工在各种工作环境中都能得到充分保护。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提供符合国际标准的呼吸器，确保员工在涉及有毒、有害气体的工作环境中能够正常呼吸。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根据工作需要，提供各种功能的手套，如防滑、绝缘、耐高温等，以保护员工手部安全。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提供符合人体工程学和安全标准的安全鞋，确保员工在行走和站立时得到稳定和支撑。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安全鞋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在每个工作场所配备急救箱，并定期检查和更新药品和急救用品，确保在紧急情况下能够及时进行初步救治。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紧急疏散路线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制定紧急疏散路线图，确保员工在遇到紧急情况时能够快速、有序地撤离。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制定针对不同紧急情况的应急预案，包括火灾、地震、化学品泄漏等，并定期进行演练和培训。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https://d.book118.com/798075017073006031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2024-09-08T13:03:22.882</cp:lastPrinted>
  <dcterms:created xsi:type="dcterms:W3CDTF">2024-09-08T05:03:22Z</dcterms:created>
  <dcterms:modified xsi:type="dcterms:W3CDTF">2024-09-08T05:03:24Z</dcterms:modified>
</cp:coreProperties>
</file>