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32C2F-6AA8-4B8C-A4C6-66D184460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D0CFC-0763-4F8E-8FBD-43F7D84E9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4A216-1E45-4FBD-9792-976788940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E1A6F-F193-461C-B1BD-E9D6EDA66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2E3EF4-8012-4065-94A6-D169C3165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957212-89EE-48F5-B058-0BDC626E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2748F9-B133-4DC7-94D9-A149B627D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1366C-C412-4D44-A708-2584463F1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1BAD7-6281-43F7-87D1-13701B605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6CAD5-EE2A-48AF-96AB-AAD723949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359EF-F56C-4938-90EE-49D320709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7503306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公司危化品管理法律法规解读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国家危化品管理法律法规体系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企业内部危化品管理制度建设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危化品生产、储存、运输环节监管要求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应急管理与事故处置机制建设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员工培训教育与安全意识提升策略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总结与展望：构建完善的危化品管理体系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0625" r="40625"/>
          <a:stretch>
            <a:fillRect/>
          </a:stretch>
        </p:blipFill>
        <p:spPr>
          <a:xfrm>
            <a:off x="740687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指具有毒害、腐蚀、爆炸、燃烧、助燃等性质，对人体、设施、环境具有危害的剧毒化学品和其他化学品。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《危险化学品目录（2015版）》，危化品可分为爆炸品、压缩气体和液化气体、易燃液体、易燃固体、自燃物品和遇湿易燃物品、氧化剂和有机过氧化物、毒害品和感染性物品、放射性物品、腐蚀品等九大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737" b="10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危化品管理重要性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危化品事故往往造成重大人员伤亡和财产损失，加强危化品管理对于保障人民生命财产安全具有重要意义。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危化品广泛应用于国民经济各个领域，加强危化品管理有利于保障相关产业安全发展，促进经济可持续发展。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危化品事故易引发社会恐慌和不稳定因素，加强危化品管理对于维护社会稳定具有重要意义。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普遍建立了完善的危化品管理体系，包括法律法规、标准规范、监管机制等方面。例如，美国制定了《联邦危险品运输法》等法律法规，建立了完善的危险品运输监管机制；欧盟制定了《REACH法规》等法规，对化学品生产、进口、使用等各环节实施严格监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国内危化品管理现状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危化品管理起步较晚，但近年来取得了显著进展。国家相继颁布了《危险化学品安全管理条例》等法律法规，建立了危化品安全监管体制，加强了危化品生产、储存、运输等环节的安全管理。然而，仍存在部分企业安全意识不强、监管不到位等问题，需要进一步加强危化品管理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国外危化品管理现状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国内外危化品管理现状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国家危化品管理法律法规体系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规定了危化品生产、经营、储存、运输和使用等各环节的安全管理要求，明确了企业主体责任和政府监管职责。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对危化品的分类、标识、登记、许可、应急管理等作出了详细规定，是危化品管理的重要法规。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针对易制毒化学品的生产、经营、购买、运输和进口等活动制定了严格的管理制度，以防止其被用于非法目的。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《易制毒化学品管理条例》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各地安全生产条例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各地根据自身情况制定的安全生产条例，对危化品的管理提出了具体要求和措施。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危化品道路运输管理办法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各地交通运输管理部门制定的危化品道路运输管理办法，规范了危化品道路运输行为，加强了运输过程中的安全管理。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地方法律法规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《危险化学品企业安全生产标准化评审标准》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规定了危化品企业安全生产标准化的评审标准，推动企业提升安全管理水平。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《危险货物道路运输规则》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明确了危险货物道路运输的技术要求和操作规范，确保运输过程中的安全。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《危险化学品储存安全规范》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规定了危化品储存设施的设计、建设、运行和管理等方面的安全规范，保障储存环节的安全。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行业标准和规范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企业内部危化品管理制度建设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建立健全危化品管理制度，确保危化品在生产、储存、运输和使用过程中的安全，防止事故发生，保障员工生命财产安全和企业正常运营。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坚持“安全第一、预防为主、综合治理”的方针，遵循国家法律法规和标准要求，结合企业实际，制定切实可行的管理制度。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包括危化品采购、生产、储存、运输、使用、废弃等各环节的管理规定，以及应急处理、事故报告与调查处理等相关制度。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制度框架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明确各部门和人员的职责与权限，规范危化品的分类、标识、包装、运输、储存等操作，制定安全检查、隐患排查、风险评估等制度，确保危化品管理的全面性和有效性。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内容设计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制度框架与内容设计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建立健全危化品管理责任制，明确各级管理人员和操作人员的职责，确保各项制度得到有效执行。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危化品管理机构或专职管理人员，负责对企业内部危化品管理制度的执行情况进行监督检查，发现问题及时整改。同时，接受政府相关部门的监管和指导，确保企业危化品管理与国家法律法规和标准要求保持一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制度执行与监管机制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危化品生产、储存、运输环节监管要求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https://d.book118.com/798075033067006023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2024-08-30T03:57:51.164</cp:lastPrinted>
  <dcterms:created xsi:type="dcterms:W3CDTF">2024-08-29T19:57:51Z</dcterms:created>
  <dcterms:modified xsi:type="dcterms:W3CDTF">2024-08-29T19:57:53Z</dcterms:modified>
</cp:coreProperties>
</file>