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3757E-28C1-450F-9053-A9D839B50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5A309-0197-4300-A9F5-84264107C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EE783-ECDA-4CC3-A443-8BD0F2C88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401EF-3DF9-4B21-8589-9180FFBCA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70BA6-E377-41A1-8A4D-F98C9C644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0C1F39-CAE9-4BBC-B288-0E760D4D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264CF-F0F8-4E10-A7B0-5D7FE68FC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954E2-BDB0-4060-8637-ABC656798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C1064-1A2B-41AB-A919-22D134274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2DD81-F15A-4D81-9372-366B9B59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D9C6A-7188-4677-90AA-3351F3AC9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75041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谈控制建筑幕墙造价的有效措施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建筑幕墙造价构成及影响因素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控制建筑幕墙造价的有效措施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建立完善的造价管理体系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加强与其他部门的沟通与协作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通过控制建筑幕墙造价，可以减少不必要的浪费，节约资源，提高经济效益。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提升品质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合理的造价控制可以确保建筑幕墙的质量和性能，提高建筑的整体品质。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有效的造价控制有助于推动建筑行业的可持续发展，实现经济、社会和环境的和谐发展。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建筑幕墙造价控制的重要性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缺乏统一标准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目前建筑幕墙造价控制缺乏统一的标准和规范，导致不同项目之间的造价存在较大差异。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在建筑幕墙市场中，由于信息不对称，容易导致造价虚高，给业主带来损失。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缺乏专业人才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目前建筑幕墙造价控制领域缺乏专业的技术和管理人才，难以实现有效的造价控制。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当前建筑幕墙造价控制存在的问题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建筑幕墙造价构成及影响因素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加工制作费用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幕墙的加工制作包括切割、组装、打胶等工序，加工设备的先进程度、工人的技术水平都会影响加工制作费用。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安装费用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幕墙的安装需要专业的施工队伍，安装过程中的高空作业、吊装等也会增加安装费用。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AutoShape 20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原材料费用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包括玻璃、铝合金型材、钢材、密封材料等。这些材料的价格受到市场供求关系、运输成本、季节性等因素的影响。</a:t>
            </a:r>
          </a:p>
        </p:txBody>
      </p:sp>
      <p:sp>
        <p:nvSpPr>
          <p:cNvPr id="23" name="Freeform 23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直接工程费用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质量检测费用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幕墙工程需要进行质量检测，包括材料检测、加工检测、安装检测等，这些检测费用也是间接工程费用的一部分。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其他间接费用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如保险费、税费等。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工程管理费用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包括项目管理人员的工资、办公费用、差旅费用等。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间接工程费用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设计费用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幕墙工程的设计费用根据设计复杂程度、设计师水平等因素而定。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售后服务费用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幕墙工程在保修期内，如果出现问题，需要进行维修或更换，这些费用也是需要考虑的。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其他不可预见费用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如政策变化、自然灾害等不可抗力因素导致的额外费用。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其他费用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控制建筑幕墙造价的有效措施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根据建筑物的功能和外观要求，合理规划幕墙结构，减少不必要的材料和施工量。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528" b="1652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合理规划幕墙结构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选择性价比高的材料，避免使用过于昂贵或质量不稳定的材料。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优化材料选择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对幕墙的细节进行精细化设计，减少施工过程中的变更和返工。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精细化设计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优化设计方案，降低成本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通过集中采购，获得更好的价格优惠和采购效率。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对进场的材料进行严格验收，确保材料质量符合要求。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严格材料验收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建立科学的库存管理制度，避免材料浪费和积压。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加强材料管理，降低材料成本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https://d.book118.com/798075041002006043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2024-09-22T08:37:57.005</cp:lastPrinted>
  <dcterms:created xsi:type="dcterms:W3CDTF">2024-09-22T00:37:57Z</dcterms:created>
  <dcterms:modified xsi:type="dcterms:W3CDTF">2024-09-22T00:37:58Z</dcterms:modified>
</cp:coreProperties>
</file>