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WUPNUL+KKWMRJ+ArialMT"/>
      <p:regular r:id="rId19"/>
    </p:embeddedFont>
    <p:embeddedFont>
      <p:font typeface="PSGEPC+MS-UIGothic"/>
      <p:regular r:id="rId20"/>
    </p:embeddedFont>
    <p:embeddedFont>
      <p:font typeface="FEVGRV+NAEFSF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4C8F0-6A95-4E1D-A998-DE3483AC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3C90-5351-4473-BC9A-CFBD70EAB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C47BC-097C-422B-847C-6B39BC42C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DFA78-5553-4D28-A7C0-6A445CBE5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FF8F7-761C-40C7-94D7-4DA44B565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F3A83-21DE-42ED-B1CA-CC605445E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4561C-61F8-4F97-855C-8C4F7433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B3CE2-A532-4FB1-93AF-B3068568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EC658-4602-41A0-B1EF-46230FA7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2BC40-27F7-4029-884C-688F30379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E0A4D-6687-466D-B552-0C23DE61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511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3099908" cy="19039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UPNUL+KKWMRJ+ArialMT"/>
                <a:cs typeface="WUPNUL+KKWMR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效考核基本概念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UPNUL+KKWMRJ+ArialMT"/>
                <a:cs typeface="WUPNUL+KKWMR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设计绩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效考核体系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UPNUL+KKWMRJ+ArialMT"/>
                <a:cs typeface="WUPNUL+KKWMR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施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效考核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66690" y="2807525"/>
            <a:ext cx="4439861" cy="19036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UPNUL+KKWMRJ+ArialMT"/>
                <a:cs typeface="WUPNUL+KKWMR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效考核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UPNUL+KKWMRJ+ArialMT"/>
                <a:cs typeface="WUPNUL+KKWMR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效考核的挑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UPNUL+KKWMRJ+ArialMT"/>
                <a:cs typeface="WUPNUL+KKWMR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进绩</a:t>
            </a:r>
            <a:r>
              <a:rPr sz="2400">
                <a:solidFill>
                  <a:srgbClr val="FFFFFF"/>
                </a:solidFill>
                <a:latin typeface="PSGEPC+MS-UIGothic"/>
                <a:cs typeface="PSGEPC+MS-UIGothic"/>
              </a:rPr>
              <a:t>效考核体系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效考核的重要性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SGEPC+MS-UIGothic"/>
                <a:cs typeface="PSGEPC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PSGEPC+MS-UIGothic"/>
                <a:cs typeface="PSGEPC+MS-UIGothic"/>
              </a:rPr>
              <a:t>工工作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FFFDFD"/>
                </a:solidFill>
                <a:latin typeface="PSGEPC+MS-UIGothic"/>
                <a:cs typeface="PSGEPC+MS-UIGothic"/>
              </a:rPr>
              <a:t>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SGEPC+MS-UIGothic"/>
                <a:cs typeface="PSGEPC+MS-UIGothic"/>
              </a:rPr>
              <a:t>提升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PSGEPC+MS-UIGothic"/>
                <a:cs typeface="PSGEPC+MS-UIGothic"/>
              </a:rPr>
              <a:t>工能力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过绩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效考核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果的反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，帮助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了解自己的不足，促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个人能力的提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过绩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效考核，激励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工努力工作，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提高工作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意度和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属感。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SGEPC+MS-UIGothic"/>
                <a:cs typeface="PSGEPC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进组织</a:t>
            </a:r>
            <a:r>
              <a:rPr sz="2000" spc="25">
                <a:solidFill>
                  <a:srgbClr val="FFFDFD"/>
                </a:solidFill>
                <a:latin typeface="PSGEPC+MS-UIGothic"/>
                <a:cs typeface="PSGEPC+MS-UIGothic"/>
              </a:rPr>
              <a:t>目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标实现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过绩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效考核，将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与个人目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合，推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动组织战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PSGEPC+MS-UIGothic"/>
                <a:cs typeface="PSGEP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效考核的常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目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管理法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关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键绩</a:t>
            </a: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效指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45AE37"/>
                </a:solidFill>
                <a:latin typeface="PSGEPC+MS-UIGothic"/>
                <a:cs typeface="PSGEPC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GEPC+MS-UIGothic"/>
                <a:cs typeface="PSGEP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62201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45AE37"/>
                </a:solidFill>
                <a:latin typeface="FEVGRV+NAEFSF+MicrosoftYaHei-Bold"/>
                <a:cs typeface="FEVGRV+NAEFSF+MicrosoftYaHei-Bold"/>
              </a:rPr>
              <a:t>360</a:t>
            </a:r>
            <a:r>
              <a:rPr sz="1550" spc="20">
                <a:solidFill>
                  <a:srgbClr val="45AE37"/>
                </a:solidFill>
                <a:latin typeface="PSGEPC+MS-UIGothic"/>
                <a:cs typeface="PSGEPC+MS-UIGothic"/>
              </a:rPr>
              <a:t>度反</a:t>
            </a:r>
            <a:r>
              <a:rPr sz="1550" spc="20">
                <a:solidFill>
                  <a:srgbClr val="45AE37"/>
                </a:solidFill>
                <a:latin typeface="SimSun"/>
                <a:cs typeface="SimSun"/>
              </a:rPr>
              <a:t>馈</a:t>
            </a:r>
            <a:r>
              <a:rPr sz="1550">
                <a:solidFill>
                  <a:srgbClr val="45AE37"/>
                </a:solidFill>
                <a:latin typeface="PSGEPC+MS-UIGothic"/>
                <a:cs typeface="PSGEPC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平衡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45AE37"/>
                </a:solidFill>
                <a:latin typeface="PSGEPC+MS-UIGothic"/>
                <a:cs typeface="PSGEPC+MS-UIGothic"/>
              </a:rPr>
              <a:t>分卡法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确定考核指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EVGRV+NAEFSF+MicrosoftYaHei-Bold"/>
                <a:cs typeface="FEVGRV+NAEFS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EVGRV+NAEFSF+MicrosoftYaHei-Bold"/>
                <a:cs typeface="FEVGRV+NAEFS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EVGRV+NAEFSF+MicrosoftYaHei-Bold"/>
                <a:cs typeface="FEVGRV+NAEFS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业绩</a:t>
            </a:r>
            <a:r>
              <a:rPr sz="2000" spc="25">
                <a:solidFill>
                  <a:srgbClr val="45AE37"/>
                </a:solidFill>
                <a:latin typeface="PSGEPC+MS-UIGothic"/>
                <a:cs typeface="PSGEPC+MS-UIGothic"/>
              </a:rPr>
              <a:t>指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PSGEPC+MS-UIGothic"/>
                <a:cs typeface="PSGEPC+MS-UIGothic"/>
              </a:rPr>
              <a:t>行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为</a:t>
            </a:r>
            <a:r>
              <a:rPr sz="2000" spc="25">
                <a:solidFill>
                  <a:srgbClr val="45AE37"/>
                </a:solidFill>
                <a:latin typeface="PSGEPC+MS-UIGothic"/>
                <a:cs typeface="PSGEPC+MS-UIGothic"/>
              </a:rPr>
              <a:t>指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PSGEPC+MS-UIGothic"/>
                <a:cs typeface="PSGEPC+MS-UIGothic"/>
              </a:rPr>
              <a:t>技能和能力指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重与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EVGRV+NAEFSF+MicrosoftYaHei-Bold"/>
                <a:cs typeface="FEVGRV+NAEFSF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EVGRV+NAEFSF+MicrosoftYaHei-Bold"/>
                <a:cs typeface="FEVGRV+NAEFSF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制定考核周期与流程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考核人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GEPC+MS-UIGothic"/>
                <a:cs typeface="PSGEPC+MS-UIGothic"/>
              </a:rPr>
              <a:t>提高考核人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PSGEPC+MS-UIGothic"/>
                <a:cs typeface="PSGEPC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PSGEPC+MS-UIGothic"/>
                <a:cs typeface="PSGEPC+MS-UIGothic"/>
              </a:rPr>
              <a:t>估能力和公正性，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GEPC+MS-UIGothic"/>
                <a:cs typeface="PSGEPC+MS-UIGothic"/>
              </a:rPr>
              <a:t>以确保考核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PSGEPC+MS-UIGothic"/>
                <a:cs typeface="PSGEPC+MS-UIGothic"/>
              </a:rPr>
              <a:t>果的客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PSGEPC+MS-UIGothic"/>
                <a:cs typeface="PSGEPC+MS-UIGothic"/>
              </a:rPr>
              <a:t>、准确。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收集数据与信息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设</a:t>
            </a:r>
            <a:r>
              <a:rPr sz="2300" spc="25">
                <a:solidFill>
                  <a:srgbClr val="45AE37"/>
                </a:solidFill>
                <a:latin typeface="PSGEPC+MS-UIGothic"/>
                <a:cs typeface="PSGEPC+MS-UIGothic"/>
              </a:rPr>
              <a:t>定明确的目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记录</a:t>
            </a:r>
            <a:r>
              <a:rPr sz="2300" spc="25">
                <a:solidFill>
                  <a:srgbClr val="45AE37"/>
                </a:solidFill>
                <a:latin typeface="PSGEPC+MS-UIGothic"/>
                <a:cs typeface="PSGEPC+MS-UIGothic"/>
              </a:rPr>
              <a:t>工作表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SGEPC+MS-UIGothic"/>
                <a:cs typeface="PSGEPC+MS-UIGothic"/>
              </a:rPr>
              <a:t>收集反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效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PSGEPC+MS-UIGothic"/>
                <a:cs typeface="PSGEPC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SGEPC+MS-UIGothic"/>
                <a:cs typeface="PSGEPC+MS-UIGothic"/>
              </a:rPr>
              <a:t>定期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45AE37"/>
                </a:solidFill>
                <a:latin typeface="PSGEPC+MS-UIGothic"/>
                <a:cs typeface="PSGEPC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SGEPC+MS-UIGothic"/>
                <a:cs typeface="PSGEPC+MS-UIGothic"/>
              </a:rPr>
              <a:t>制定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300" spc="23">
                <a:solidFill>
                  <a:srgbClr val="45AE37"/>
                </a:solidFill>
                <a:latin typeface="PSGEPC+MS-UIGothic"/>
                <a:cs typeface="PSGEPC+MS-UIGothic"/>
              </a:rPr>
              <a:t>估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45AE37"/>
                </a:solidFill>
                <a:latin typeface="PSGEPC+MS-UIGothic"/>
                <a:cs typeface="PSGEPC+MS-UIGothic"/>
              </a:rPr>
              <a:t>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综</a:t>
            </a:r>
            <a:r>
              <a:rPr sz="2300" spc="25">
                <a:solidFill>
                  <a:srgbClr val="45AE37"/>
                </a:solidFill>
                <a:latin typeface="PSGEPC+MS-UIGothic"/>
                <a:cs typeface="PSGEPC+MS-UIGothic"/>
              </a:rPr>
              <a:t>合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45AE37"/>
                </a:solidFill>
                <a:latin typeface="PSGEPC+MS-UIGothic"/>
                <a:cs typeface="PSGEPC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https://d.book118.com/798075117070006042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WUPNUL+KKWMRJ+ArialMT</vt:lpstr>
      <vt:lpstr>Times New Roman</vt:lpstr>
      <vt:lpstr>SimSun</vt:lpstr>
      <vt:lpstr>PSGEPC+MS-UIGothic</vt:lpstr>
      <vt:lpstr>FEVGRV+NAEFSF+MicrosoftYaHei-Bold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2024-09-21T16:36:24.789</cp:lastPrinted>
  <dcterms:created xsi:type="dcterms:W3CDTF">2024-09-21T08:36:24Z</dcterms:created>
  <dcterms:modified xsi:type="dcterms:W3CDTF">2024-09-21T08:36:25Z</dcterms:modified>
</cp:coreProperties>
</file>