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6F91E5-D6CA-4346-B8E9-C97BB5BE8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9FC218-6CA7-4A83-B317-0A5AFB9CF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6ED5D0-64CF-4B6E-8223-6B08A5D58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BD3040-E050-4858-9F14-255D94ED02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7C2B3C-760F-4488-A85E-77B22CD735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F02B1B-8709-45BB-967E-F2554440B5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C3A2CC-2DF0-4294-95CD-38E0B417D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1A53D1-5BEF-4C19-9A71-87FA88A166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E85EF7-3F66-4D9D-B6F6-B608CA6DB3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7FE411-67C7-4559-BB1B-4F0CC20F57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9D099-EB4D-4B6A-9F9B-991BECD8F6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7600705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教师角色下的校园心理危机干预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教师在校园心理危机中的角色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针对不同学生群体的心理危机干预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校园心理危机干预的实践案例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面临的挑战与未来发展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30" b="383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校园心理危机是指在学校环境中，由于各种突发事件或长期压力导致学生出现严重的心理失衡状态，可能对其自身或他人造成伤害。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校园心理危机可分为急性危机（如突发事件导致的创伤后应激障碍）和慢性危机（如长期压力导致的抑郁症）。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定义与类型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1" r="310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416" r="2641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041" r="3104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校园心理危机在学生群体中具有一定的普遍性，但具体发生率因地区、学校和学生个体差异而异。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发生率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校园心理危机不仅影响学生的心理健康，还可能导致学业成绩下滑、社交障碍、自伤或自杀行为等问题。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发生率及影响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教师可以通过观察学生的情绪、行为、言语等方面的变化，及时发现可能存在的心理危机。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在发现学生可能存在心理危机后，教师应进行初步评估，判断危机的严重程度和紧急程度，为后续干预提供依据。评估内容包括学生的情绪状态、行为表现、社会功能、自杀风险等。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识别与评估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教师在校园心理危机中的角色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通过日常观察、交流，发现学生可能存在的心理问题或危机。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识别学生心理危机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375" r="14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提供初步心理支持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375" r="15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及时报告与转介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750" r="8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在学生出现心理危机时，给予关心、理解和支持，帮助学生稳定情绪。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将学生心理危机情况及时报告给学校相关部门，协助学校进行危机干预和转介。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教师的职责与任务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建立信任关系，倾听学生的心声，了解他们的需求和困扰。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1792" r="1179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0625" r="106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750" r="1375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与学生的沟通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与家长保持密切联系，共同关注学生的心理健康状况，提供必要的支持和帮助。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与家长的沟通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积极参与学校心理健康教育工作，共同营造关注学生心理健康的氛围。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与学校的协作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与学生、家长和学校的沟通协作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提高自我认知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寻求社会支持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培养健康生活方式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接受专业培训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教师的自我保护与心理调适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627" r="1462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585" r="1458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3708" r="1370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4748" b="1474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了解自己的情感、需求和压力来源，学会自我调节和放松。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与同事、朋友和家人保持联系，分享自己的感受和压力，获得情感支持和建议。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保持良好的作息习惯，进行适量的运动和休闲活动，以缓解工作压力和疲劳。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参加心理健康教育培训，提高自己的心理素质和专业技能，更好地应对学生心理危机。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532" b="1053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预防策略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心理健康教育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定期开展心理健康教育课程和活动，提高学生心理素质和自我调节能力。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建立心理档案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为每位学生建立心理档案，定期评估学生心理健康状况，及时发现潜在问题。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培训教师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加强对教师的心理危机干预培训，提高教师识别和处理学生心理问题的能力。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教师通过观察、交流和评估，及时发现学生出现的心理危机迹象。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083" r="2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识别危机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给予学生充分的倾听和关心，提供情感支持和安慰，减轻学生心理压力。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倾听与支持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9208" r="9208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鼓励学生寻求学校心理咨询师或专业心理医生的帮助，进行专业评估和治疗。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寻求专业帮助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https://d.book118.com/798076007057006032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2024-09-09T22:32:54.322</cp:lastPrinted>
  <dcterms:created xsi:type="dcterms:W3CDTF">2024-09-09T14:32:54Z</dcterms:created>
  <dcterms:modified xsi:type="dcterms:W3CDTF">2024-09-09T14:32:56Z</dcterms:modified>
</cp:coreProperties>
</file>