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923" r:id="rId2"/>
  </p:sldMasterIdLst>
  <p:sldIdLst>
    <p:sldId id="259" r:id="rId3"/>
    <p:sldId id="262" r:id="rId4"/>
    <p:sldId id="264" r:id="rId5"/>
  </p:sldIdLst>
  <p:sldSz cx="9144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41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00" Type="http://schemas.openxmlformats.org/officeDocument/2006/relationships/tags" Target="../tags/tag173.xml" /><Relationship Id="rId101" Type="http://schemas.openxmlformats.org/officeDocument/2006/relationships/tags" Target="../tags/tag174.xml" /><Relationship Id="rId102" Type="http://schemas.openxmlformats.org/officeDocument/2006/relationships/tags" Target="../tags/tag175.xml" /><Relationship Id="rId103" Type="http://schemas.openxmlformats.org/officeDocument/2006/relationships/tags" Target="../tags/tag176.xml" /><Relationship Id="rId104" Type="http://schemas.openxmlformats.org/officeDocument/2006/relationships/tags" Target="../tags/tag177.xml" /><Relationship Id="rId105" Type="http://schemas.openxmlformats.org/officeDocument/2006/relationships/tags" Target="../tags/tag178.xml" /><Relationship Id="rId106" Type="http://schemas.openxmlformats.org/officeDocument/2006/relationships/tags" Target="../tags/tag179.xml" /><Relationship Id="rId107" Type="http://schemas.openxmlformats.org/officeDocument/2006/relationships/tags" Target="../tags/tag180.xml" /><Relationship Id="rId108" Type="http://schemas.openxmlformats.org/officeDocument/2006/relationships/tags" Target="../tags/tag181.xml" /><Relationship Id="rId109" Type="http://schemas.openxmlformats.org/officeDocument/2006/relationships/tags" Target="../tags/tag182.xml" /><Relationship Id="rId11" Type="http://schemas.openxmlformats.org/officeDocument/2006/relationships/tags" Target="../tags/tag84.xml" /><Relationship Id="rId110" Type="http://schemas.openxmlformats.org/officeDocument/2006/relationships/tags" Target="../tags/tag183.xml" /><Relationship Id="rId111" Type="http://schemas.openxmlformats.org/officeDocument/2006/relationships/tags" Target="../tags/tag184.xml" /><Relationship Id="rId112" Type="http://schemas.openxmlformats.org/officeDocument/2006/relationships/tags" Target="../tags/tag185.xml" /><Relationship Id="rId113" Type="http://schemas.openxmlformats.org/officeDocument/2006/relationships/tags" Target="../tags/tag186.xml" /><Relationship Id="rId114" Type="http://schemas.openxmlformats.org/officeDocument/2006/relationships/tags" Target="../tags/tag187.xml" /><Relationship Id="rId115" Type="http://schemas.openxmlformats.org/officeDocument/2006/relationships/tags" Target="../tags/tag188.xml" /><Relationship Id="rId116" Type="http://schemas.openxmlformats.org/officeDocument/2006/relationships/slideMaster" Target="../slideMasters/slideMaster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5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ags" Target="../tags/tag98.xml" /><Relationship Id="rId26" Type="http://schemas.openxmlformats.org/officeDocument/2006/relationships/tags" Target="../tags/tag99.xml" /><Relationship Id="rId27" Type="http://schemas.openxmlformats.org/officeDocument/2006/relationships/tags" Target="../tags/tag100.xml" /><Relationship Id="rId28" Type="http://schemas.openxmlformats.org/officeDocument/2006/relationships/tags" Target="../tags/tag101.xml" /><Relationship Id="rId29" Type="http://schemas.openxmlformats.org/officeDocument/2006/relationships/tags" Target="../tags/tag102.xml" /><Relationship Id="rId3" Type="http://schemas.openxmlformats.org/officeDocument/2006/relationships/tags" Target="../tags/tag76.xml" /><Relationship Id="rId30" Type="http://schemas.openxmlformats.org/officeDocument/2006/relationships/tags" Target="../tags/tag103.xml" /><Relationship Id="rId31" Type="http://schemas.openxmlformats.org/officeDocument/2006/relationships/tags" Target="../tags/tag104.xml" /><Relationship Id="rId32" Type="http://schemas.openxmlformats.org/officeDocument/2006/relationships/tags" Target="../tags/tag105.xml" /><Relationship Id="rId33" Type="http://schemas.openxmlformats.org/officeDocument/2006/relationships/tags" Target="../tags/tag106.xml" /><Relationship Id="rId34" Type="http://schemas.openxmlformats.org/officeDocument/2006/relationships/tags" Target="../tags/tag107.xml" /><Relationship Id="rId35" Type="http://schemas.openxmlformats.org/officeDocument/2006/relationships/tags" Target="../tags/tag108.xml" /><Relationship Id="rId36" Type="http://schemas.openxmlformats.org/officeDocument/2006/relationships/tags" Target="../tags/tag109.xml" /><Relationship Id="rId37" Type="http://schemas.openxmlformats.org/officeDocument/2006/relationships/tags" Target="../tags/tag110.xml" /><Relationship Id="rId38" Type="http://schemas.openxmlformats.org/officeDocument/2006/relationships/tags" Target="../tags/tag111.xml" /><Relationship Id="rId39" Type="http://schemas.openxmlformats.org/officeDocument/2006/relationships/tags" Target="../tags/tag112.xml" /><Relationship Id="rId4" Type="http://schemas.openxmlformats.org/officeDocument/2006/relationships/tags" Target="../tags/tag77.xml" /><Relationship Id="rId40" Type="http://schemas.openxmlformats.org/officeDocument/2006/relationships/tags" Target="../tags/tag113.xml" /><Relationship Id="rId41" Type="http://schemas.openxmlformats.org/officeDocument/2006/relationships/tags" Target="../tags/tag114.xml" /><Relationship Id="rId42" Type="http://schemas.openxmlformats.org/officeDocument/2006/relationships/tags" Target="../tags/tag115.xml" /><Relationship Id="rId43" Type="http://schemas.openxmlformats.org/officeDocument/2006/relationships/tags" Target="../tags/tag116.xml" /><Relationship Id="rId44" Type="http://schemas.openxmlformats.org/officeDocument/2006/relationships/tags" Target="../tags/tag117.xml" /><Relationship Id="rId45" Type="http://schemas.openxmlformats.org/officeDocument/2006/relationships/tags" Target="../tags/tag118.xml" /><Relationship Id="rId46" Type="http://schemas.openxmlformats.org/officeDocument/2006/relationships/tags" Target="../tags/tag119.xml" /><Relationship Id="rId47" Type="http://schemas.openxmlformats.org/officeDocument/2006/relationships/tags" Target="../tags/tag120.xml" /><Relationship Id="rId48" Type="http://schemas.openxmlformats.org/officeDocument/2006/relationships/tags" Target="../tags/tag121.xml" /><Relationship Id="rId49" Type="http://schemas.openxmlformats.org/officeDocument/2006/relationships/tags" Target="../tags/tag122.xml" /><Relationship Id="rId5" Type="http://schemas.openxmlformats.org/officeDocument/2006/relationships/tags" Target="../tags/tag78.xml" /><Relationship Id="rId50" Type="http://schemas.openxmlformats.org/officeDocument/2006/relationships/tags" Target="../tags/tag123.xml" /><Relationship Id="rId51" Type="http://schemas.openxmlformats.org/officeDocument/2006/relationships/tags" Target="../tags/tag124.xml" /><Relationship Id="rId52" Type="http://schemas.openxmlformats.org/officeDocument/2006/relationships/tags" Target="../tags/tag125.xml" /><Relationship Id="rId53" Type="http://schemas.openxmlformats.org/officeDocument/2006/relationships/tags" Target="../tags/tag126.xml" /><Relationship Id="rId54" Type="http://schemas.openxmlformats.org/officeDocument/2006/relationships/tags" Target="../tags/tag127.xml" /><Relationship Id="rId55" Type="http://schemas.openxmlformats.org/officeDocument/2006/relationships/tags" Target="../tags/tag128.xml" /><Relationship Id="rId56" Type="http://schemas.openxmlformats.org/officeDocument/2006/relationships/tags" Target="../tags/tag129.xml" /><Relationship Id="rId57" Type="http://schemas.openxmlformats.org/officeDocument/2006/relationships/tags" Target="../tags/tag130.xml" /><Relationship Id="rId58" Type="http://schemas.openxmlformats.org/officeDocument/2006/relationships/tags" Target="../tags/tag131.xml" /><Relationship Id="rId59" Type="http://schemas.openxmlformats.org/officeDocument/2006/relationships/tags" Target="../tags/tag132.xml" /><Relationship Id="rId6" Type="http://schemas.openxmlformats.org/officeDocument/2006/relationships/tags" Target="../tags/tag79.xml" /><Relationship Id="rId60" Type="http://schemas.openxmlformats.org/officeDocument/2006/relationships/tags" Target="../tags/tag133.xml" /><Relationship Id="rId61" Type="http://schemas.openxmlformats.org/officeDocument/2006/relationships/tags" Target="../tags/tag134.xml" /><Relationship Id="rId62" Type="http://schemas.openxmlformats.org/officeDocument/2006/relationships/tags" Target="../tags/tag135.xml" /><Relationship Id="rId63" Type="http://schemas.openxmlformats.org/officeDocument/2006/relationships/tags" Target="../tags/tag136.xml" /><Relationship Id="rId64" Type="http://schemas.openxmlformats.org/officeDocument/2006/relationships/tags" Target="../tags/tag137.xml" /><Relationship Id="rId65" Type="http://schemas.openxmlformats.org/officeDocument/2006/relationships/tags" Target="../tags/tag138.xml" /><Relationship Id="rId66" Type="http://schemas.openxmlformats.org/officeDocument/2006/relationships/tags" Target="../tags/tag139.xml" /><Relationship Id="rId67" Type="http://schemas.openxmlformats.org/officeDocument/2006/relationships/tags" Target="../tags/tag140.xml" /><Relationship Id="rId68" Type="http://schemas.openxmlformats.org/officeDocument/2006/relationships/tags" Target="../tags/tag141.xml" /><Relationship Id="rId69" Type="http://schemas.openxmlformats.org/officeDocument/2006/relationships/tags" Target="../tags/tag142.xml" /><Relationship Id="rId7" Type="http://schemas.openxmlformats.org/officeDocument/2006/relationships/tags" Target="../tags/tag80.xml" /><Relationship Id="rId70" Type="http://schemas.openxmlformats.org/officeDocument/2006/relationships/tags" Target="../tags/tag143.xml" /><Relationship Id="rId71" Type="http://schemas.openxmlformats.org/officeDocument/2006/relationships/tags" Target="../tags/tag144.xml" /><Relationship Id="rId72" Type="http://schemas.openxmlformats.org/officeDocument/2006/relationships/tags" Target="../tags/tag145.xml" /><Relationship Id="rId73" Type="http://schemas.openxmlformats.org/officeDocument/2006/relationships/tags" Target="../tags/tag146.xml" /><Relationship Id="rId74" Type="http://schemas.openxmlformats.org/officeDocument/2006/relationships/tags" Target="../tags/tag147.xml" /><Relationship Id="rId75" Type="http://schemas.openxmlformats.org/officeDocument/2006/relationships/tags" Target="../tags/tag148.xml" /><Relationship Id="rId76" Type="http://schemas.openxmlformats.org/officeDocument/2006/relationships/tags" Target="../tags/tag149.xml" /><Relationship Id="rId77" Type="http://schemas.openxmlformats.org/officeDocument/2006/relationships/tags" Target="../tags/tag150.xml" /><Relationship Id="rId78" Type="http://schemas.openxmlformats.org/officeDocument/2006/relationships/tags" Target="../tags/tag151.xml" /><Relationship Id="rId79" Type="http://schemas.openxmlformats.org/officeDocument/2006/relationships/tags" Target="../tags/tag152.xml" /><Relationship Id="rId8" Type="http://schemas.openxmlformats.org/officeDocument/2006/relationships/tags" Target="../tags/tag81.xml" /><Relationship Id="rId80" Type="http://schemas.openxmlformats.org/officeDocument/2006/relationships/tags" Target="../tags/tag153.xml" /><Relationship Id="rId81" Type="http://schemas.openxmlformats.org/officeDocument/2006/relationships/tags" Target="../tags/tag154.xml" /><Relationship Id="rId82" Type="http://schemas.openxmlformats.org/officeDocument/2006/relationships/tags" Target="../tags/tag155.xml" /><Relationship Id="rId83" Type="http://schemas.openxmlformats.org/officeDocument/2006/relationships/tags" Target="../tags/tag156.xml" /><Relationship Id="rId84" Type="http://schemas.openxmlformats.org/officeDocument/2006/relationships/tags" Target="../tags/tag157.xml" /><Relationship Id="rId85" Type="http://schemas.openxmlformats.org/officeDocument/2006/relationships/tags" Target="../tags/tag158.xml" /><Relationship Id="rId86" Type="http://schemas.openxmlformats.org/officeDocument/2006/relationships/tags" Target="../tags/tag159.xml" /><Relationship Id="rId87" Type="http://schemas.openxmlformats.org/officeDocument/2006/relationships/tags" Target="../tags/tag160.xml" /><Relationship Id="rId88" Type="http://schemas.openxmlformats.org/officeDocument/2006/relationships/tags" Target="../tags/tag161.xml" /><Relationship Id="rId89" Type="http://schemas.openxmlformats.org/officeDocument/2006/relationships/tags" Target="../tags/tag162.xml" /><Relationship Id="rId9" Type="http://schemas.openxmlformats.org/officeDocument/2006/relationships/tags" Target="../tags/tag82.xml" /><Relationship Id="rId90" Type="http://schemas.openxmlformats.org/officeDocument/2006/relationships/tags" Target="../tags/tag163.xml" /><Relationship Id="rId91" Type="http://schemas.openxmlformats.org/officeDocument/2006/relationships/tags" Target="../tags/tag164.xml" /><Relationship Id="rId92" Type="http://schemas.openxmlformats.org/officeDocument/2006/relationships/tags" Target="../tags/tag165.xml" /><Relationship Id="rId93" Type="http://schemas.openxmlformats.org/officeDocument/2006/relationships/tags" Target="../tags/tag166.xml" /><Relationship Id="rId94" Type="http://schemas.openxmlformats.org/officeDocument/2006/relationships/tags" Target="../tags/tag167.xml" /><Relationship Id="rId95" Type="http://schemas.openxmlformats.org/officeDocument/2006/relationships/tags" Target="../tags/tag168.xml" /><Relationship Id="rId96" Type="http://schemas.openxmlformats.org/officeDocument/2006/relationships/tags" Target="../tags/tag169.xml" /><Relationship Id="rId97" Type="http://schemas.openxmlformats.org/officeDocument/2006/relationships/tags" Target="../tags/tag170.xml" /><Relationship Id="rId98" Type="http://schemas.openxmlformats.org/officeDocument/2006/relationships/tags" Target="../tags/tag171.xml" /><Relationship Id="rId9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22" Type="http://schemas.openxmlformats.org/officeDocument/2006/relationships/tags" Target="../tags/tag210.xml" /><Relationship Id="rId23" Type="http://schemas.openxmlformats.org/officeDocument/2006/relationships/tags" Target="../tags/tag211.xml" /><Relationship Id="rId24" Type="http://schemas.openxmlformats.org/officeDocument/2006/relationships/tags" Target="../tags/tag212.xml" /><Relationship Id="rId25" Type="http://schemas.openxmlformats.org/officeDocument/2006/relationships/tags" Target="../tags/tag213.xml" /><Relationship Id="rId26" Type="http://schemas.openxmlformats.org/officeDocument/2006/relationships/tags" Target="../tags/tag214.xml" /><Relationship Id="rId27" Type="http://schemas.openxmlformats.org/officeDocument/2006/relationships/tags" Target="../tags/tag215.xml" /><Relationship Id="rId28" Type="http://schemas.openxmlformats.org/officeDocument/2006/relationships/tags" Target="../tags/tag216.xml" /><Relationship Id="rId29" Type="http://schemas.openxmlformats.org/officeDocument/2006/relationships/tags" Target="../tags/tag217.xml" /><Relationship Id="rId3" Type="http://schemas.openxmlformats.org/officeDocument/2006/relationships/tags" Target="../tags/tag191.xml" /><Relationship Id="rId30" Type="http://schemas.openxmlformats.org/officeDocument/2006/relationships/tags" Target="../tags/tag218.xml" /><Relationship Id="rId31" Type="http://schemas.openxmlformats.org/officeDocument/2006/relationships/tags" Target="../tags/tag219.xml" /><Relationship Id="rId32" Type="http://schemas.openxmlformats.org/officeDocument/2006/relationships/tags" Target="../tags/tag220.xml" /><Relationship Id="rId33" Type="http://schemas.openxmlformats.org/officeDocument/2006/relationships/tags" Target="../tags/tag221.xml" /><Relationship Id="rId34" Type="http://schemas.openxmlformats.org/officeDocument/2006/relationships/tags" Target="../tags/tag222.xml" /><Relationship Id="rId35" Type="http://schemas.openxmlformats.org/officeDocument/2006/relationships/tags" Target="../tags/tag223.xml" /><Relationship Id="rId36" Type="http://schemas.openxmlformats.org/officeDocument/2006/relationships/tags" Target="../tags/tag224.xml" /><Relationship Id="rId37" Type="http://schemas.openxmlformats.org/officeDocument/2006/relationships/tags" Target="../tags/tag225.xml" /><Relationship Id="rId38" Type="http://schemas.openxmlformats.org/officeDocument/2006/relationships/tags" Target="../tags/tag226.xml" /><Relationship Id="rId39" Type="http://schemas.openxmlformats.org/officeDocument/2006/relationships/tags" Target="../tags/tag227.xml" /><Relationship Id="rId4" Type="http://schemas.openxmlformats.org/officeDocument/2006/relationships/tags" Target="../tags/tag192.xml" /><Relationship Id="rId40" Type="http://schemas.openxmlformats.org/officeDocument/2006/relationships/tags" Target="../tags/tag228.xml" /><Relationship Id="rId41" Type="http://schemas.openxmlformats.org/officeDocument/2006/relationships/tags" Target="../tags/tag229.xml" /><Relationship Id="rId42" Type="http://schemas.openxmlformats.org/officeDocument/2006/relationships/tags" Target="../tags/tag230.xml" /><Relationship Id="rId43" Type="http://schemas.openxmlformats.org/officeDocument/2006/relationships/tags" Target="../tags/tag231.xml" /><Relationship Id="rId44" Type="http://schemas.openxmlformats.org/officeDocument/2006/relationships/tags" Target="../tags/tag232.xml" /><Relationship Id="rId45" Type="http://schemas.openxmlformats.org/officeDocument/2006/relationships/tags" Target="../tags/tag233.xml" /><Relationship Id="rId46" Type="http://schemas.openxmlformats.org/officeDocument/2006/relationships/tags" Target="../tags/tag234.xml" /><Relationship Id="rId47" Type="http://schemas.openxmlformats.org/officeDocument/2006/relationships/tags" Target="../tags/tag235.xml" /><Relationship Id="rId48" Type="http://schemas.openxmlformats.org/officeDocument/2006/relationships/tags" Target="../tags/tag236.xml" /><Relationship Id="rId49" Type="http://schemas.openxmlformats.org/officeDocument/2006/relationships/tags" Target="../tags/tag237.xml" /><Relationship Id="rId5" Type="http://schemas.openxmlformats.org/officeDocument/2006/relationships/tags" Target="../tags/tag193.xml" /><Relationship Id="rId50" Type="http://schemas.openxmlformats.org/officeDocument/2006/relationships/tags" Target="../tags/tag238.xml" /><Relationship Id="rId51" Type="http://schemas.openxmlformats.org/officeDocument/2006/relationships/tags" Target="../tags/tag239.xml" /><Relationship Id="rId52" Type="http://schemas.openxmlformats.org/officeDocument/2006/relationships/tags" Target="../tags/tag240.xml" /><Relationship Id="rId53" Type="http://schemas.openxmlformats.org/officeDocument/2006/relationships/tags" Target="../tags/tag241.xml" /><Relationship Id="rId54" Type="http://schemas.openxmlformats.org/officeDocument/2006/relationships/tags" Target="../tags/tag242.xml" /><Relationship Id="rId55" Type="http://schemas.openxmlformats.org/officeDocument/2006/relationships/tags" Target="../tags/tag243.xml" /><Relationship Id="rId56" Type="http://schemas.openxmlformats.org/officeDocument/2006/relationships/tags" Target="../tags/tag244.xml" /><Relationship Id="rId57" Type="http://schemas.openxmlformats.org/officeDocument/2006/relationships/tags" Target="../tags/tag245.xml" /><Relationship Id="rId58" Type="http://schemas.openxmlformats.org/officeDocument/2006/relationships/tags" Target="../tags/tag246.xml" /><Relationship Id="rId59" Type="http://schemas.openxmlformats.org/officeDocument/2006/relationships/tags" Target="../tags/tag247.xml" /><Relationship Id="rId6" Type="http://schemas.openxmlformats.org/officeDocument/2006/relationships/tags" Target="../tags/tag194.xml" /><Relationship Id="rId60" Type="http://schemas.openxmlformats.org/officeDocument/2006/relationships/tags" Target="../tags/tag248.xml" /><Relationship Id="rId61" Type="http://schemas.openxmlformats.org/officeDocument/2006/relationships/tags" Target="../tags/tag249.xml" /><Relationship Id="rId62" Type="http://schemas.openxmlformats.org/officeDocument/2006/relationships/tags" Target="../tags/tag250.xml" /><Relationship Id="rId63" Type="http://schemas.openxmlformats.org/officeDocument/2006/relationships/tags" Target="../tags/tag251.xml" /><Relationship Id="rId64" Type="http://schemas.openxmlformats.org/officeDocument/2006/relationships/tags" Target="../tags/tag252.xml" /><Relationship Id="rId65" Type="http://schemas.openxmlformats.org/officeDocument/2006/relationships/tags" Target="../tags/tag253.xml" /><Relationship Id="rId66" Type="http://schemas.openxmlformats.org/officeDocument/2006/relationships/tags" Target="../tags/tag254.xml" /><Relationship Id="rId67" Type="http://schemas.openxmlformats.org/officeDocument/2006/relationships/tags" Target="../tags/tag255.xml" /><Relationship Id="rId68" Type="http://schemas.openxmlformats.org/officeDocument/2006/relationships/tags" Target="../tags/tag256.xml" /><Relationship Id="rId69" Type="http://schemas.openxmlformats.org/officeDocument/2006/relationships/tags" Target="../tags/tag257.xml" /><Relationship Id="rId7" Type="http://schemas.openxmlformats.org/officeDocument/2006/relationships/tags" Target="../tags/tag195.xml" /><Relationship Id="rId70" Type="http://schemas.openxmlformats.org/officeDocument/2006/relationships/tags" Target="../tags/tag258.xml" /><Relationship Id="rId71" Type="http://schemas.openxmlformats.org/officeDocument/2006/relationships/tags" Target="../tags/tag259.xml" /><Relationship Id="rId72" Type="http://schemas.openxmlformats.org/officeDocument/2006/relationships/tags" Target="../tags/tag260.xml" /><Relationship Id="rId73" Type="http://schemas.openxmlformats.org/officeDocument/2006/relationships/tags" Target="../tags/tag261.xml" /><Relationship Id="rId74" Type="http://schemas.openxmlformats.org/officeDocument/2006/relationships/tags" Target="../tags/tag26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1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2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22" Type="http://schemas.openxmlformats.org/officeDocument/2006/relationships/tags" Target="../tags/tag318.xml" /><Relationship Id="rId23" Type="http://schemas.openxmlformats.org/officeDocument/2006/relationships/tags" Target="../tags/tag319.xml" /><Relationship Id="rId24" Type="http://schemas.openxmlformats.org/officeDocument/2006/relationships/tags" Target="../tags/tag320.xml" /><Relationship Id="rId25" Type="http://schemas.openxmlformats.org/officeDocument/2006/relationships/tags" Target="../tags/tag321.xml" /><Relationship Id="rId26" Type="http://schemas.openxmlformats.org/officeDocument/2006/relationships/tags" Target="../tags/tag322.xml" /><Relationship Id="rId27" Type="http://schemas.openxmlformats.org/officeDocument/2006/relationships/tags" Target="../tags/tag323.xml" /><Relationship Id="rId28" Type="http://schemas.openxmlformats.org/officeDocument/2006/relationships/tags" Target="../tags/tag324.xml" /><Relationship Id="rId29" Type="http://schemas.openxmlformats.org/officeDocument/2006/relationships/tags" Target="../tags/tag325.xml" /><Relationship Id="rId3" Type="http://schemas.openxmlformats.org/officeDocument/2006/relationships/tags" Target="../tags/tag299.xml" /><Relationship Id="rId30" Type="http://schemas.openxmlformats.org/officeDocument/2006/relationships/tags" Target="../tags/tag326.xml" /><Relationship Id="rId31" Type="http://schemas.openxmlformats.org/officeDocument/2006/relationships/tags" Target="../tags/tag327.xml" /><Relationship Id="rId32" Type="http://schemas.openxmlformats.org/officeDocument/2006/relationships/tags" Target="../tags/tag328.xml" /><Relationship Id="rId33" Type="http://schemas.openxmlformats.org/officeDocument/2006/relationships/tags" Target="../tags/tag329.xml" /><Relationship Id="rId34" Type="http://schemas.openxmlformats.org/officeDocument/2006/relationships/tags" Target="../tags/tag330.xml" /><Relationship Id="rId35" Type="http://schemas.openxmlformats.org/officeDocument/2006/relationships/tags" Target="../tags/tag331.xml" /><Relationship Id="rId36" Type="http://schemas.openxmlformats.org/officeDocument/2006/relationships/tags" Target="../tags/tag332.xml" /><Relationship Id="rId37" Type="http://schemas.openxmlformats.org/officeDocument/2006/relationships/tags" Target="../tags/tag333.xml" /><Relationship Id="rId38" Type="http://schemas.openxmlformats.org/officeDocument/2006/relationships/tags" Target="../tags/tag334.xml" /><Relationship Id="rId39" Type="http://schemas.openxmlformats.org/officeDocument/2006/relationships/tags" Target="../tags/tag335.xml" /><Relationship Id="rId4" Type="http://schemas.openxmlformats.org/officeDocument/2006/relationships/tags" Target="../tags/tag300.xml" /><Relationship Id="rId40" Type="http://schemas.openxmlformats.org/officeDocument/2006/relationships/tags" Target="../tags/tag336.xml" /><Relationship Id="rId41" Type="http://schemas.openxmlformats.org/officeDocument/2006/relationships/tags" Target="../tags/tag337.xml" /><Relationship Id="rId42" Type="http://schemas.openxmlformats.org/officeDocument/2006/relationships/tags" Target="../tags/tag338.xml" /><Relationship Id="rId43" Type="http://schemas.openxmlformats.org/officeDocument/2006/relationships/tags" Target="../tags/tag339.xml" /><Relationship Id="rId44" Type="http://schemas.openxmlformats.org/officeDocument/2006/relationships/tags" Target="../tags/tag340.xml" /><Relationship Id="rId45" Type="http://schemas.openxmlformats.org/officeDocument/2006/relationships/tags" Target="../tags/tag341.xml" /><Relationship Id="rId46" Type="http://schemas.openxmlformats.org/officeDocument/2006/relationships/tags" Target="../tags/tag342.xml" /><Relationship Id="rId47" Type="http://schemas.openxmlformats.org/officeDocument/2006/relationships/tags" Target="../tags/tag343.xml" /><Relationship Id="rId48" Type="http://schemas.openxmlformats.org/officeDocument/2006/relationships/tags" Target="../tags/tag344.xml" /><Relationship Id="rId49" Type="http://schemas.openxmlformats.org/officeDocument/2006/relationships/tags" Target="../tags/tag345.xml" /><Relationship Id="rId5" Type="http://schemas.openxmlformats.org/officeDocument/2006/relationships/tags" Target="../tags/tag301.xml" /><Relationship Id="rId50" Type="http://schemas.openxmlformats.org/officeDocument/2006/relationships/tags" Target="../tags/tag346.xml" /><Relationship Id="rId51" Type="http://schemas.openxmlformats.org/officeDocument/2006/relationships/tags" Target="../tags/tag347.xml" /><Relationship Id="rId52" Type="http://schemas.openxmlformats.org/officeDocument/2006/relationships/tags" Target="../tags/tag348.xml" /><Relationship Id="rId53" Type="http://schemas.openxmlformats.org/officeDocument/2006/relationships/tags" Target="../tags/tag349.xml" /><Relationship Id="rId54" Type="http://schemas.openxmlformats.org/officeDocument/2006/relationships/tags" Target="../tags/tag350.xml" /><Relationship Id="rId55" Type="http://schemas.openxmlformats.org/officeDocument/2006/relationships/tags" Target="../tags/tag351.xml" /><Relationship Id="rId56" Type="http://schemas.openxmlformats.org/officeDocument/2006/relationships/tags" Target="../tags/tag352.xml" /><Relationship Id="rId57" Type="http://schemas.openxmlformats.org/officeDocument/2006/relationships/tags" Target="../tags/tag353.xml" /><Relationship Id="rId58" Type="http://schemas.openxmlformats.org/officeDocument/2006/relationships/tags" Target="../tags/tag354.xml" /><Relationship Id="rId59" Type="http://schemas.openxmlformats.org/officeDocument/2006/relationships/tags" Target="../tags/tag355.xml" /><Relationship Id="rId6" Type="http://schemas.openxmlformats.org/officeDocument/2006/relationships/tags" Target="../tags/tag302.xml" /><Relationship Id="rId60" Type="http://schemas.openxmlformats.org/officeDocument/2006/relationships/tags" Target="../tags/tag356.xml" /><Relationship Id="rId61" Type="http://schemas.openxmlformats.org/officeDocument/2006/relationships/tags" Target="../tags/tag357.xml" /><Relationship Id="rId62" Type="http://schemas.openxmlformats.org/officeDocument/2006/relationships/tags" Target="../tags/tag358.xml" /><Relationship Id="rId63" Type="http://schemas.openxmlformats.org/officeDocument/2006/relationships/tags" Target="../tags/tag359.xml" /><Relationship Id="rId64" Type="http://schemas.openxmlformats.org/officeDocument/2006/relationships/tags" Target="../tags/tag360.xml" /><Relationship Id="rId65" Type="http://schemas.openxmlformats.org/officeDocument/2006/relationships/tags" Target="../tags/tag361.xml" /><Relationship Id="rId66" Type="http://schemas.openxmlformats.org/officeDocument/2006/relationships/tags" Target="../tags/tag362.xml" /><Relationship Id="rId67" Type="http://schemas.openxmlformats.org/officeDocument/2006/relationships/tags" Target="../tags/tag363.xml" /><Relationship Id="rId68" Type="http://schemas.openxmlformats.org/officeDocument/2006/relationships/tags" Target="../tags/tag364.xml" /><Relationship Id="rId69" Type="http://schemas.openxmlformats.org/officeDocument/2006/relationships/tags" Target="../tags/tag365.xml" /><Relationship Id="rId7" Type="http://schemas.openxmlformats.org/officeDocument/2006/relationships/tags" Target="../tags/tag303.xml" /><Relationship Id="rId70" Type="http://schemas.openxmlformats.org/officeDocument/2006/relationships/tags" Target="../tags/tag366.xml" /><Relationship Id="rId71" Type="http://schemas.openxmlformats.org/officeDocument/2006/relationships/tags" Target="../tags/tag367.xml" /><Relationship Id="rId72" Type="http://schemas.openxmlformats.org/officeDocument/2006/relationships/tags" Target="../tags/tag368.xml" /><Relationship Id="rId73" Type="http://schemas.openxmlformats.org/officeDocument/2006/relationships/tags" Target="../tags/tag369.xml" /><Relationship Id="rId74" Type="http://schemas.openxmlformats.org/officeDocument/2006/relationships/tags" Target="../tags/tag370.xml" /><Relationship Id="rId75" Type="http://schemas.openxmlformats.org/officeDocument/2006/relationships/tags" Target="../tags/tag371.xml" /><Relationship Id="rId76" Type="http://schemas.openxmlformats.org/officeDocument/2006/relationships/tags" Target="../tags/tag372.xml" /><Relationship Id="rId77" Type="http://schemas.openxmlformats.org/officeDocument/2006/relationships/tags" Target="../tags/tag373.xml" /><Relationship Id="rId78" Type="http://schemas.openxmlformats.org/officeDocument/2006/relationships/tags" Target="../tags/tag37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34CC3-FDE5-4CF8-85CF-DBAA8ADD8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F9072-197D-4B61-872F-32D3A58CF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6F1E9-12DB-4350-894C-695467703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50425-4C82-4920-8EA5-05DF4D895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74EE5A-46BF-4056-9DDA-84B6D5C1A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E6E7EF-813D-4EC8-862C-FBF1B5B9A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DFC3E8-EC7F-4048-88EE-3A87C1266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2090A2-CC7C-4ACB-8E72-7B126E332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6406BC-A75F-4A9E-A8C9-0A5CD9AA2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254306-1CF8-4B64-BAB0-543513213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F19E9E-BA84-4A5E-8EF5-785787FEB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9144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5477289" y="1210524"/>
            <a:ext cx="829219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6389492" y="1210524"/>
            <a:ext cx="1160752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5406866" y="997585"/>
            <a:ext cx="2207418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7860506" y="5075555"/>
            <a:ext cx="417195" cy="1165225"/>
          </a:xfrm>
          <a:custGeom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7848124" y="5064125"/>
            <a:ext cx="436245" cy="1188085"/>
          </a:xfrm>
          <a:custGeom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7869079" y="4874260"/>
            <a:ext cx="406241" cy="302260"/>
          </a:xfrm>
          <a:custGeom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7854315" y="4862830"/>
            <a:ext cx="435292" cy="324485"/>
          </a:xfrm>
          <a:custGeom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7539514" y="3318510"/>
            <a:ext cx="1330166" cy="1708150"/>
          </a:xfrm>
          <a:custGeom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3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7550467" y="3318510"/>
            <a:ext cx="1319212" cy="1704975"/>
          </a:xfrm>
          <a:custGeom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7532846" y="3306445"/>
            <a:ext cx="1346835" cy="1731010"/>
          </a:xfrm>
          <a:custGeom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3" h="418876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6306502" y="1210310"/>
            <a:ext cx="1262538" cy="2747010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5465921" y="1210945"/>
            <a:ext cx="919638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5395912" y="974725"/>
            <a:ext cx="2235041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6859429" y="1310005"/>
            <a:ext cx="1602105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6850856" y="1294130"/>
            <a:ext cx="161925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7362349" y="1821180"/>
            <a:ext cx="320992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7358062" y="1810385"/>
            <a:ext cx="329088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5293042" y="2317115"/>
            <a:ext cx="1688306" cy="305435"/>
          </a:xfrm>
          <a:custGeom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5284470" y="2305685"/>
            <a:ext cx="1706403" cy="328295"/>
          </a:xfrm>
          <a:custGeom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4796314" y="2613660"/>
            <a:ext cx="268128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4781550" y="2552700"/>
            <a:ext cx="291465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4636294" y="4036695"/>
            <a:ext cx="432435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4615815" y="4004945"/>
            <a:ext cx="459581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5014912" y="2393950"/>
            <a:ext cx="196691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5005864" y="2339975"/>
            <a:ext cx="214312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5069205" y="3058160"/>
            <a:ext cx="509111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5059204" y="3004820"/>
            <a:ext cx="540067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4889659" y="5003800"/>
            <a:ext cx="403383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4889659" y="5005705"/>
            <a:ext cx="40386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4881086" y="4992370"/>
            <a:ext cx="420528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5574030" y="2189480"/>
            <a:ext cx="1699260" cy="4057650"/>
          </a:xfrm>
          <a:custGeom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29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6470809" y="6028690"/>
            <a:ext cx="511492" cy="215265"/>
          </a:xfrm>
          <a:custGeom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5638324" y="6051550"/>
            <a:ext cx="435768" cy="198755"/>
          </a:xfrm>
          <a:custGeom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6335077" y="2185035"/>
            <a:ext cx="332898" cy="576580"/>
          </a:xfrm>
          <a:custGeom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5575459" y="3371850"/>
            <a:ext cx="1146333" cy="2630170"/>
          </a:xfrm>
          <a:custGeom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6556057" y="2638425"/>
            <a:ext cx="59055" cy="47625"/>
          </a:xfrm>
          <a:custGeom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6548914" y="2623185"/>
            <a:ext cx="74771" cy="70485"/>
          </a:xfrm>
          <a:custGeom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5650230" y="2672080"/>
            <a:ext cx="1146333" cy="873125"/>
          </a:xfrm>
          <a:custGeom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0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5568315" y="2181860"/>
            <a:ext cx="1717357" cy="4076700"/>
          </a:xfrm>
          <a:custGeom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3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6537960" y="2484120"/>
            <a:ext cx="60483" cy="35560"/>
          </a:xfrm>
          <a:custGeom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6552724" y="2536825"/>
            <a:ext cx="23336" cy="40005"/>
          </a:xfrm>
          <a:custGeom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8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6556534" y="2642235"/>
            <a:ext cx="58102" cy="43815"/>
          </a:xfrm>
          <a:custGeom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6353175" y="2706370"/>
            <a:ext cx="1930717" cy="3533140"/>
          </a:xfrm>
          <a:custGeom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6582727" y="5005705"/>
            <a:ext cx="229552" cy="328930"/>
          </a:xfrm>
          <a:custGeom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6962299" y="5931535"/>
            <a:ext cx="314801" cy="76835"/>
          </a:xfrm>
          <a:custGeom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6751320" y="3930015"/>
            <a:ext cx="1538287" cy="1640205"/>
          </a:xfrm>
          <a:custGeom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7713345" y="3917315"/>
            <a:ext cx="436245" cy="201930"/>
          </a:xfrm>
          <a:custGeom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7421880" y="2705735"/>
            <a:ext cx="442912" cy="516255"/>
          </a:xfrm>
          <a:custGeom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0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6818471" y="3493135"/>
            <a:ext cx="932497" cy="607060"/>
          </a:xfrm>
          <a:custGeom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6349841" y="4984115"/>
            <a:ext cx="426243" cy="523240"/>
          </a:xfrm>
          <a:custGeom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6767512" y="6000750"/>
            <a:ext cx="496252" cy="236855"/>
          </a:xfrm>
          <a:custGeom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6340316" y="2700655"/>
            <a:ext cx="1956911" cy="3546475"/>
          </a:xfrm>
          <a:custGeom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7543800" y="2947035"/>
            <a:ext cx="26193" cy="48895"/>
          </a:xfrm>
          <a:custGeom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7637145" y="2970530"/>
            <a:ext cx="27622" cy="50800"/>
          </a:xfrm>
          <a:custGeom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7713821" y="3046730"/>
            <a:ext cx="44767" cy="29845"/>
          </a:xfrm>
          <a:custGeom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7560945" y="3065145"/>
            <a:ext cx="51911" cy="24765"/>
          </a:xfrm>
          <a:custGeom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7168515" y="5099685"/>
            <a:ext cx="4762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5337334" y="4116705"/>
            <a:ext cx="3173253" cy="120015"/>
          </a:xfrm>
          <a:custGeom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09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5328761" y="4105275"/>
            <a:ext cx="3190398" cy="142875"/>
          </a:xfrm>
          <a:custGeom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8837295" y="6249035"/>
            <a:ext cx="3429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628650" y="1105803"/>
            <a:ext cx="3962363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sz="4875"/>
              <a:t>单击此处编辑母版标题样式</a:t>
            </a:r>
            <a:endParaRPr lang="zh-CN" altLang="en-US" sz="4875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628650" y="3908350"/>
            <a:ext cx="3962363" cy="60600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z="1050"/>
              <a:t>单击此处编辑母版副标题样式</a:t>
            </a:r>
            <a:endParaRPr lang="zh-CN" altLang="en-US" sz="1050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628649" y="504000"/>
            <a:ext cx="20573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 sz="900"/>
              <a:t>公司名占位符</a:t>
            </a:r>
            <a:endParaRPr lang="zh-CN" altLang="en-US" sz="900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628649" y="4708175"/>
            <a:ext cx="20574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sz="900"/>
              <a:t>署名占位符</a:t>
            </a:r>
            <a:endParaRPr lang="zh-CN" altLang="en-US" sz="90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0"/>
            <a:ext cx="78867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zh-CN" altLang="en-US" sz="2400"/>
              <a:t>单击此处编辑母版标题样式</a:t>
            </a:r>
            <a:endParaRPr lang="zh-CN" altLang="en-US" sz="2400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9144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022508" y="3501390"/>
            <a:ext cx="360045" cy="13023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016317" y="3502025"/>
            <a:ext cx="373380" cy="132080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274445" y="4139565"/>
            <a:ext cx="136207" cy="60198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269682" y="4135755"/>
            <a:ext cx="148590" cy="62039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001553" y="3867785"/>
            <a:ext cx="218598" cy="871855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994886" y="3866515"/>
            <a:ext cx="232410" cy="890270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073943" y="4678045"/>
            <a:ext cx="328612" cy="317500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067276" y="4672330"/>
            <a:ext cx="342423" cy="337820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725805" y="5131435"/>
            <a:ext cx="310038" cy="1722120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719137" y="5128895"/>
            <a:ext cx="323373" cy="1739900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2353151" y="5109210"/>
            <a:ext cx="309562" cy="1722120"/>
          </a:xfrm>
          <a:custGeom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2346483" y="5128895"/>
            <a:ext cx="323373" cy="1739900"/>
          </a:xfrm>
          <a:custGeom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89" h="449428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849153" y="5000625"/>
            <a:ext cx="1659731" cy="143510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843438" y="4995545"/>
            <a:ext cx="1671637" cy="161925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427321" y="2529840"/>
            <a:ext cx="1058703" cy="432308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1657826" y="2530475"/>
            <a:ext cx="463391" cy="810895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1707356" y="3102610"/>
            <a:ext cx="685323" cy="1316355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1517808" y="3242945"/>
            <a:ext cx="214788" cy="200025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1647825" y="3115945"/>
            <a:ext cx="407193" cy="322580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485900" y="3370580"/>
            <a:ext cx="466725" cy="810260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477327" y="3362325"/>
            <a:ext cx="482441" cy="828040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1660683" y="3714750"/>
            <a:ext cx="286702" cy="325120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425416" y="3576955"/>
            <a:ext cx="277177" cy="542290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1654492" y="2523490"/>
            <a:ext cx="475297" cy="7232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015013" y="4979670"/>
            <a:ext cx="65722" cy="35687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1671161" y="4235450"/>
            <a:ext cx="709136" cy="2177415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1662112" y="4143375"/>
            <a:ext cx="98583" cy="211772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185035" y="4240530"/>
            <a:ext cx="84296" cy="23241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1726882" y="4366260"/>
            <a:ext cx="152400" cy="27813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1949767" y="4555490"/>
            <a:ext cx="93821" cy="170561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1739741" y="6404610"/>
            <a:ext cx="401955" cy="452120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1712595" y="4227195"/>
            <a:ext cx="512445" cy="198120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059781" y="3106420"/>
            <a:ext cx="226218" cy="584835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103596" y="3288665"/>
            <a:ext cx="286226" cy="197612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2252186" y="2967990"/>
            <a:ext cx="239553" cy="83058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1714500" y="4398010"/>
            <a:ext cx="44767" cy="1859915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1986915" y="4917440"/>
            <a:ext cx="149066" cy="759460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1750218" y="6574790"/>
            <a:ext cx="278130" cy="239395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1628775" y="6448425"/>
            <a:ext cx="120015" cy="3035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1991677" y="5078095"/>
            <a:ext cx="400050" cy="1149350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061210" y="5273675"/>
            <a:ext cx="19050" cy="5334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1984533" y="5265420"/>
            <a:ext cx="92868" cy="292735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1705927" y="6254115"/>
            <a:ext cx="3810" cy="1206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1674971" y="6321425"/>
            <a:ext cx="9048" cy="5143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1565433" y="6402705"/>
            <a:ext cx="196215" cy="40259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1676400" y="6251575"/>
            <a:ext cx="318611" cy="165100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1803082" y="2800350"/>
            <a:ext cx="64293" cy="10287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1794986" y="2790825"/>
            <a:ext cx="76200" cy="150495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1953577" y="2861310"/>
            <a:ext cx="27146" cy="46990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2294096" y="3540760"/>
            <a:ext cx="13335" cy="18415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419701" y="3545205"/>
            <a:ext cx="555783" cy="58801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2269331" y="3651885"/>
            <a:ext cx="124301" cy="119380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1964531" y="6186805"/>
            <a:ext cx="82867" cy="20193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1650206" y="6369050"/>
            <a:ext cx="39052" cy="8064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001678" y="5123180"/>
            <a:ext cx="72866" cy="3435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011203" y="5085080"/>
            <a:ext cx="65722" cy="203200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1920240" y="3046730"/>
            <a:ext cx="153828" cy="118745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1504473" y="2691765"/>
            <a:ext cx="618172" cy="768985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1925002" y="2970530"/>
            <a:ext cx="111442" cy="9017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1973103" y="3002915"/>
            <a:ext cx="24765" cy="1905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1590198" y="1853565"/>
            <a:ext cx="1404937" cy="329565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1582578" y="1839595"/>
            <a:ext cx="1419701" cy="34925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031206" y="2301240"/>
            <a:ext cx="281463" cy="11493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027396" y="2292350"/>
            <a:ext cx="288607" cy="13398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3084195" y="2654935"/>
            <a:ext cx="1319688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3567112" y="2922270"/>
            <a:ext cx="135731" cy="16510"/>
          </a:xfrm>
          <a:custGeom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3716178" y="2922270"/>
            <a:ext cx="77628" cy="16510"/>
          </a:xfrm>
          <a:custGeom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0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3568541" y="2964180"/>
            <a:ext cx="49053" cy="16510"/>
          </a:xfrm>
          <a:custGeom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3625215" y="2964180"/>
            <a:ext cx="169545" cy="16510"/>
          </a:xfrm>
          <a:custGeom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3568065" y="2883535"/>
            <a:ext cx="225742" cy="16510"/>
          </a:xfrm>
          <a:custGeom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4049553" y="2924175"/>
            <a:ext cx="40957" cy="15875"/>
          </a:xfrm>
          <a:custGeom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4097178" y="2924175"/>
            <a:ext cx="98107" cy="15875"/>
          </a:xfrm>
          <a:custGeom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4049077" y="2966085"/>
            <a:ext cx="143827" cy="16510"/>
          </a:xfrm>
          <a:custGeom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4050030" y="2886075"/>
            <a:ext cx="142875" cy="16510"/>
          </a:xfrm>
          <a:custGeom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3184207" y="2792730"/>
            <a:ext cx="1101566" cy="958215"/>
          </a:xfrm>
          <a:custGeom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3180397" y="2788285"/>
            <a:ext cx="1112043" cy="763270"/>
          </a:xfrm>
          <a:custGeom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7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3208020" y="2864485"/>
            <a:ext cx="1084421" cy="897890"/>
          </a:xfrm>
          <a:custGeom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3085147" y="2654935"/>
            <a:ext cx="1319688" cy="1202055"/>
          </a:xfrm>
          <a:custGeom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2369820" y="3509010"/>
            <a:ext cx="60483" cy="413385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2347912" y="2314575"/>
            <a:ext cx="1418748" cy="4556125"/>
          </a:xfrm>
          <a:custGeom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2761297" y="2312035"/>
            <a:ext cx="469582" cy="702310"/>
          </a:xfrm>
          <a:custGeom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3398520" y="6571615"/>
            <a:ext cx="260508" cy="268605"/>
          </a:xfrm>
          <a:custGeom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2625090" y="6569710"/>
            <a:ext cx="227171" cy="254635"/>
          </a:xfrm>
          <a:custGeom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2620803" y="3606165"/>
            <a:ext cx="905827" cy="2439035"/>
          </a:xfrm>
          <a:custGeom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2504598" y="2307590"/>
            <a:ext cx="825817" cy="1644650"/>
          </a:xfrm>
          <a:custGeom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7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3015138" y="2660650"/>
            <a:ext cx="31908" cy="37465"/>
          </a:xfrm>
          <a:custGeom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2936081" y="2683510"/>
            <a:ext cx="21431" cy="56515"/>
          </a:xfrm>
          <a:custGeom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2826067" y="2691765"/>
            <a:ext cx="24765" cy="52705"/>
          </a:xfrm>
          <a:custGeom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2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2869406" y="2794000"/>
            <a:ext cx="64293" cy="37465"/>
          </a:xfrm>
          <a:custGeom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2403633" y="3418205"/>
            <a:ext cx="318135" cy="486410"/>
          </a:xfrm>
          <a:custGeom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3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3428047" y="6732905"/>
            <a:ext cx="335280" cy="134620"/>
          </a:xfrm>
          <a:custGeom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2941796" y="3915410"/>
            <a:ext cx="829151" cy="2959735"/>
          </a:xfrm>
          <a:custGeom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2560320" y="6717665"/>
            <a:ext cx="292417" cy="138430"/>
          </a:xfrm>
          <a:custGeom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2627471" y="4207510"/>
            <a:ext cx="334803" cy="2662555"/>
          </a:xfrm>
          <a:custGeom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3300888" y="6036945"/>
            <a:ext cx="233838" cy="17145"/>
          </a:xfrm>
          <a:custGeom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3395662" y="6565900"/>
            <a:ext cx="14287" cy="15875"/>
          </a:xfrm>
          <a:custGeom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3112293" y="3255010"/>
            <a:ext cx="74295" cy="288925"/>
          </a:xfrm>
          <a:custGeom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2755106" y="3484245"/>
            <a:ext cx="250507" cy="137795"/>
          </a:xfrm>
          <a:custGeom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2551271" y="3613785"/>
            <a:ext cx="304800" cy="3256915"/>
          </a:xfrm>
          <a:custGeom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3088005" y="3002280"/>
            <a:ext cx="100488" cy="191770"/>
          </a:xfrm>
          <a:custGeom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2698908" y="3021330"/>
            <a:ext cx="310991" cy="241935"/>
          </a:xfrm>
          <a:custGeom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3030378" y="3194050"/>
            <a:ext cx="46672" cy="31750"/>
          </a:xfrm>
          <a:custGeom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2699385" y="3225800"/>
            <a:ext cx="88582" cy="275590"/>
          </a:xfrm>
          <a:custGeom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2344102" y="3340100"/>
            <a:ext cx="700563" cy="485775"/>
          </a:xfrm>
          <a:custGeom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2337435" y="3333115"/>
            <a:ext cx="713898" cy="501650"/>
          </a:xfrm>
          <a:custGeom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2348865" y="3519805"/>
            <a:ext cx="132873" cy="195580"/>
          </a:xfrm>
          <a:custGeom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2607468" y="3524250"/>
            <a:ext cx="112871" cy="139065"/>
          </a:xfrm>
          <a:custGeom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2599848" y="3514725"/>
            <a:ext cx="126682" cy="157480"/>
          </a:xfrm>
          <a:custGeom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2990850" y="2767965"/>
            <a:ext cx="20002" cy="195580"/>
          </a:xfrm>
          <a:custGeom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2336958" y="3513455"/>
            <a:ext cx="150495" cy="208915"/>
          </a:xfrm>
          <a:custGeom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6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079659" y="2620478"/>
            <a:ext cx="51435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lang="zh-CN" altLang="en-US" sz="7200"/>
              <a:t>标题</a:t>
            </a:r>
            <a:endParaRPr lang="zh-CN" altLang="en-US" sz="7200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9144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4727257" y="1199515"/>
            <a:ext cx="1602105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4718209" y="1183640"/>
            <a:ext cx="161925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5230177" y="1710690"/>
            <a:ext cx="320992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5225891" y="1699895"/>
            <a:ext cx="329088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144799" y="2976425"/>
            <a:ext cx="6133068" cy="197614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lIns="144000" rIns="0"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 sz="4500"/>
              <a:t>编辑母版标题样式</a:t>
            </a:r>
            <a:endParaRPr lang="zh-CN" altLang="en-US" sz="4500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144799" y="1497441"/>
            <a:ext cx="2214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lIns="108000" r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sz="3150"/>
              <a:t>编号</a:t>
            </a:r>
            <a:endParaRPr lang="zh-CN" altLang="en-US" sz="3150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6399847" y="1073785"/>
            <a:ext cx="1412081" cy="576453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6886099" y="1074420"/>
            <a:ext cx="618172" cy="1080770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6524625" y="1838325"/>
            <a:ext cx="913923" cy="1755140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7404735" y="2025015"/>
            <a:ext cx="286226" cy="266700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6974681" y="1855470"/>
            <a:ext cx="542925" cy="429895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7111365" y="2194560"/>
            <a:ext cx="622458" cy="1080135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7101840" y="2184400"/>
            <a:ext cx="643890" cy="1104265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7118032" y="2654300"/>
            <a:ext cx="382428" cy="433705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7444740" y="2470785"/>
            <a:ext cx="369570" cy="723265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6874669" y="1065530"/>
            <a:ext cx="634365" cy="9645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6940391" y="4341495"/>
            <a:ext cx="88106" cy="47625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6540341" y="3348990"/>
            <a:ext cx="945832" cy="2903220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7367111" y="3225165"/>
            <a:ext cx="131445" cy="282384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6688455" y="3354705"/>
            <a:ext cx="112395" cy="30988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7209472" y="3522980"/>
            <a:ext cx="203358" cy="37084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6989921" y="3775075"/>
            <a:ext cx="125253" cy="227457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6858952" y="6241415"/>
            <a:ext cx="536257" cy="602615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6747986" y="3337560"/>
            <a:ext cx="683418" cy="264795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6666547" y="1842770"/>
            <a:ext cx="301466" cy="779780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6528435" y="2085975"/>
            <a:ext cx="381476" cy="263525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6392227" y="1657985"/>
            <a:ext cx="319563" cy="110744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7368540" y="3565525"/>
            <a:ext cx="60007" cy="2480310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6866572" y="4257675"/>
            <a:ext cx="198596" cy="1012825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7009924" y="6467475"/>
            <a:ext cx="370998" cy="318770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7383304" y="6299835"/>
            <a:ext cx="160020" cy="4051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6525577" y="4471670"/>
            <a:ext cx="533876" cy="1532255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6940867" y="4733290"/>
            <a:ext cx="25717" cy="7112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6945154" y="4721860"/>
            <a:ext cx="123825" cy="389890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7435215" y="6040755"/>
            <a:ext cx="4762" cy="1587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7469029" y="6130290"/>
            <a:ext cx="12382" cy="6794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7366159" y="6238875"/>
            <a:ext cx="261461" cy="53721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7054691" y="6036945"/>
            <a:ext cx="424815" cy="220345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7225189" y="1435100"/>
            <a:ext cx="85725" cy="13716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7220426" y="1421765"/>
            <a:ext cx="101441" cy="200660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7073741" y="1516380"/>
            <a:ext cx="36195" cy="62865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6637972" y="2421890"/>
            <a:ext cx="17621" cy="24130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7080885" y="2428240"/>
            <a:ext cx="741045" cy="78359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6522720" y="2569845"/>
            <a:ext cx="165735" cy="159385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6984682" y="5950585"/>
            <a:ext cx="110966" cy="26924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7462361" y="6193155"/>
            <a:ext cx="51911" cy="10731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6948487" y="4531995"/>
            <a:ext cx="96678" cy="4578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6945154" y="4481195"/>
            <a:ext cx="87630" cy="271145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6949440" y="1763395"/>
            <a:ext cx="204787" cy="158750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6884670" y="1290320"/>
            <a:ext cx="824388" cy="1024890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6999446" y="1661795"/>
            <a:ext cx="149066" cy="12065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7050881" y="1704975"/>
            <a:ext cx="33337" cy="2540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7879080" y="2355215"/>
            <a:ext cx="483393" cy="17468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7869555" y="2339340"/>
            <a:ext cx="501015" cy="177292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7841456" y="3202305"/>
            <a:ext cx="182403" cy="80772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7831455" y="3189605"/>
            <a:ext cx="199548" cy="83248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8097679" y="2841625"/>
            <a:ext cx="293370" cy="1169670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8088154" y="2828290"/>
            <a:ext cx="311943" cy="1194435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7851934" y="3917950"/>
            <a:ext cx="441007" cy="426085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7842409" y="3903345"/>
            <a:ext cx="459581" cy="454025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8344852" y="4534535"/>
            <a:ext cx="415290" cy="23107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8335327" y="4522470"/>
            <a:ext cx="433863" cy="23348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6368415" y="4356100"/>
            <a:ext cx="2226945" cy="192405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6359366" y="4343400"/>
            <a:ext cx="2243137" cy="217170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7447121" y="2481580"/>
            <a:ext cx="371951" cy="728980"/>
          </a:xfrm>
          <a:custGeom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7082314" y="2437765"/>
            <a:ext cx="745331" cy="789940"/>
          </a:xfrm>
          <a:custGeom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6468863" y="2315036"/>
            <a:ext cx="81289" cy="554062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6218396" y="4539615"/>
            <a:ext cx="412908" cy="22980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6209347" y="4535805"/>
            <a:ext cx="430530" cy="23221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6457950" y="634619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0"/>
            <a:ext cx="7886700" cy="838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 sz="2400"/>
              <a:t>单击此处编辑母版标题样式</a:t>
            </a:r>
            <a:endParaRPr lang="zh-CN" altLang="en-US" sz="2400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150776"/>
            <a:ext cx="3886200" cy="5026824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150776"/>
            <a:ext cx="3886200" cy="5026824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0"/>
            <a:ext cx="7886700" cy="8636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 sz="2400"/>
              <a:t>单击此处编辑母版标题样式</a:t>
            </a:r>
            <a:endParaRPr lang="zh-CN" altLang="en-US" sz="2400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64400"/>
            <a:ext cx="386834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2061275"/>
            <a:ext cx="3868340" cy="4128388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64400"/>
            <a:ext cx="3887391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2061275"/>
            <a:ext cx="3887391" cy="4128388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0"/>
            <a:ext cx="7886700" cy="861015"/>
          </a:xfrm>
        </p:spPr>
        <p:txBody>
          <a:bodyPr/>
          <a:lstStyle/>
          <a:p>
            <a:r>
              <a:rPr lang="zh-CN" altLang="en-US" sz="2400"/>
              <a:t>单击此处编辑母版标题样式</a:t>
            </a:r>
            <a:endParaRPr lang="zh-CN" altLang="en-US" sz="2400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9144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304800" y="401093"/>
            <a:ext cx="85344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9144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304800" y="401093"/>
            <a:ext cx="85344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8650" y="716507"/>
            <a:ext cx="7886700" cy="5461093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136526"/>
            <a:ext cx="7886700" cy="576000"/>
          </a:xfrm>
        </p:spPr>
        <p:txBody>
          <a:bodyPr/>
          <a:lstStyle/>
          <a:p>
            <a:r>
              <a:rPr lang="zh-CN" altLang="en-US" sz="2400"/>
              <a:t>单击此处编辑母版标题样式</a:t>
            </a:r>
            <a:endParaRPr lang="zh-CN" altLang="en-US" sz="2400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29841" y="887008"/>
            <a:ext cx="7885509" cy="576000"/>
          </a:xfrm>
        </p:spPr>
        <p:txBody>
          <a:bodyPr anchor="t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sz="1200"/>
              <a:t>单击此处编辑母版副标题样式</a:t>
            </a:r>
            <a:endParaRPr lang="zh-CN" altLang="en-US" sz="1200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9144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5477351" y="1210310"/>
            <a:ext cx="829151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6389370" y="1210310"/>
            <a:ext cx="1160621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5406866" y="996950"/>
            <a:ext cx="2207418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6306502" y="1210310"/>
            <a:ext cx="1262538" cy="2747645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5465921" y="1210945"/>
            <a:ext cx="919638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5395912" y="974725"/>
            <a:ext cx="2235041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4796314" y="2613660"/>
            <a:ext cx="268128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4781550" y="2552700"/>
            <a:ext cx="291465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4636294" y="4036695"/>
            <a:ext cx="432435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4615815" y="4004945"/>
            <a:ext cx="459581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5015389" y="2393950"/>
            <a:ext cx="196691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5005864" y="2339975"/>
            <a:ext cx="214312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5069205" y="3058160"/>
            <a:ext cx="509111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5059204" y="3004820"/>
            <a:ext cx="540067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4889659" y="5003800"/>
            <a:ext cx="403383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4889659" y="5005705"/>
            <a:ext cx="40386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4881086" y="4992370"/>
            <a:ext cx="420528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7168515" y="5099685"/>
            <a:ext cx="4762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8837771" y="6249035"/>
            <a:ext cx="3429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6697087" y="5913650"/>
            <a:ext cx="390549" cy="289521"/>
          </a:xfrm>
          <a:custGeom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7757657" y="5915482"/>
            <a:ext cx="272501" cy="300773"/>
          </a:xfrm>
          <a:custGeom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5084794" y="4934141"/>
            <a:ext cx="259662" cy="1288011"/>
          </a:xfrm>
          <a:custGeom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5077576" y="4924201"/>
            <a:ext cx="275163" cy="1307638"/>
          </a:xfrm>
          <a:custGeom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5865056" y="4952972"/>
            <a:ext cx="263592" cy="1269040"/>
          </a:xfrm>
          <a:custGeom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5857405" y="4944071"/>
            <a:ext cx="278942" cy="1288252"/>
          </a:xfrm>
          <a:custGeom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5131944" y="3099940"/>
            <a:ext cx="962244" cy="2096905"/>
          </a:xfrm>
          <a:custGeom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3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5124976" y="3089081"/>
            <a:ext cx="977355" cy="2117184"/>
          </a:xfrm>
          <a:custGeom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6651916" y="1584149"/>
            <a:ext cx="1522883" cy="2089469"/>
          </a:xfrm>
          <a:custGeom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0" h="2089467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7052704" y="2249560"/>
            <a:ext cx="1131907" cy="1463840"/>
          </a:xfrm>
          <a:custGeom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7221868" y="1563392"/>
            <a:ext cx="405781" cy="496991"/>
          </a:xfrm>
          <a:custGeom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7355782" y="1949762"/>
            <a:ext cx="78705" cy="46628"/>
          </a:xfrm>
          <a:custGeom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39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7499776" y="1970872"/>
            <a:ext cx="35478" cy="50868"/>
          </a:xfrm>
          <a:custGeom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7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7381927" y="2027605"/>
            <a:ext cx="28801" cy="57309"/>
          </a:xfrm>
          <a:custGeom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7346441" y="2134824"/>
            <a:ext cx="69337" cy="63559"/>
          </a:xfrm>
          <a:custGeom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7448053" y="4012027"/>
            <a:ext cx="128019" cy="93524"/>
          </a:xfrm>
          <a:custGeom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7766587" y="3683039"/>
            <a:ext cx="425875" cy="2223742"/>
          </a:xfrm>
          <a:custGeom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6820336" y="3652033"/>
            <a:ext cx="853911" cy="2263448"/>
          </a:xfrm>
          <a:custGeom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7673561" y="4044254"/>
            <a:ext cx="73596" cy="68553"/>
          </a:xfrm>
          <a:custGeom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6561711" y="6086342"/>
            <a:ext cx="495997" cy="159740"/>
          </a:xfrm>
          <a:custGeom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7647346" y="6102696"/>
            <a:ext cx="362598" cy="152700"/>
          </a:xfrm>
          <a:custGeom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7426573" y="3610561"/>
            <a:ext cx="385054" cy="588388"/>
          </a:xfrm>
          <a:custGeom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5289686" y="2712472"/>
            <a:ext cx="1818263" cy="3509729"/>
          </a:xfrm>
          <a:custGeom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5882923" y="2712329"/>
            <a:ext cx="298794" cy="396026"/>
          </a:xfrm>
          <a:custGeom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5294672" y="4223937"/>
            <a:ext cx="1577967" cy="1700309"/>
          </a:xfrm>
          <a:custGeom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6288777" y="5979980"/>
            <a:ext cx="319897" cy="211548"/>
          </a:xfrm>
          <a:custGeom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6700915" y="5204695"/>
            <a:ext cx="279861" cy="312808"/>
          </a:xfrm>
          <a:custGeom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6084964" y="2786804"/>
            <a:ext cx="65451" cy="43596"/>
          </a:xfrm>
          <a:custGeom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6124422" y="2832077"/>
            <a:ext cx="36787" cy="59718"/>
          </a:xfrm>
          <a:custGeom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5968879" y="2957950"/>
            <a:ext cx="43470" cy="28762"/>
          </a:xfrm>
          <a:custGeom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6160130" y="2973882"/>
            <a:ext cx="64764" cy="66290"/>
          </a:xfrm>
          <a:custGeom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5419165" y="3254224"/>
            <a:ext cx="997178" cy="1029705"/>
          </a:xfrm>
          <a:custGeom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4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5283645" y="2707186"/>
            <a:ext cx="1829211" cy="3524113"/>
          </a:xfrm>
          <a:custGeom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6554388" y="1581613"/>
            <a:ext cx="1643358" cy="4687266"/>
          </a:xfrm>
          <a:custGeom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7652609" y="4934136"/>
            <a:ext cx="259564" cy="1288024"/>
          </a:xfrm>
          <a:custGeom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7645631" y="4924201"/>
            <a:ext cx="274536" cy="1307270"/>
          </a:xfrm>
          <a:custGeom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8432500" y="4952715"/>
            <a:ext cx="263727" cy="1268904"/>
          </a:xfrm>
          <a:custGeom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8424376" y="4944076"/>
            <a:ext cx="278500" cy="1288163"/>
          </a:xfrm>
          <a:custGeom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7698191" y="3099940"/>
            <a:ext cx="962145" cy="2097559"/>
          </a:xfrm>
          <a:custGeom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7690831" y="3089081"/>
            <a:ext cx="976767" cy="2117183"/>
          </a:xfrm>
          <a:custGeom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6806499" y="2834881"/>
            <a:ext cx="1684936" cy="3402443"/>
          </a:xfrm>
          <a:custGeom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7755516" y="3311750"/>
            <a:ext cx="142758" cy="141680"/>
          </a:xfrm>
          <a:custGeom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7030560" y="5986652"/>
            <a:ext cx="293113" cy="250673"/>
          </a:xfrm>
          <a:custGeom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7593571" y="5896250"/>
            <a:ext cx="336450" cy="343553"/>
          </a:xfrm>
          <a:custGeom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599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7135594" y="4098005"/>
            <a:ext cx="1356308" cy="1157459"/>
          </a:xfrm>
          <a:custGeom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09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7733759" y="2832962"/>
            <a:ext cx="412290" cy="626001"/>
          </a:xfrm>
          <a:custGeom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6797374" y="2827688"/>
            <a:ext cx="1701510" cy="3417348"/>
          </a:xfrm>
          <a:custGeom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7808193" y="3069719"/>
            <a:ext cx="28554" cy="49803"/>
          </a:xfrm>
          <a:custGeom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7896041" y="3236916"/>
            <a:ext cx="45998" cy="25162"/>
          </a:xfrm>
          <a:custGeom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5933584" y="4095015"/>
            <a:ext cx="2085997" cy="105708"/>
          </a:xfrm>
          <a:custGeom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5926618" y="4083699"/>
            <a:ext cx="2107833" cy="125617"/>
          </a:xfrm>
          <a:custGeom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628650" y="1142205"/>
            <a:ext cx="4291605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lang="en-US" altLang="zh-CN" sz="4875"/>
            </a:br>
            <a:r>
              <a:rPr lang="zh-CN" altLang="en-US" sz="4875"/>
              <a:t>此处编辑</a:t>
            </a:r>
            <a:br>
              <a:rPr lang="en-US" altLang="zh-CN" sz="4875"/>
            </a:br>
            <a:r>
              <a:rPr lang="zh-CN" altLang="en-US" sz="4875"/>
              <a:t>母版标题样式</a:t>
            </a:r>
            <a:endParaRPr lang="zh-CN" altLang="en-US" sz="4875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629099" y="504000"/>
            <a:ext cx="199280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 sz="900"/>
              <a:t>公司名占位符</a:t>
            </a:r>
            <a:endParaRPr lang="zh-CN" altLang="en-US" sz="900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628650" y="4199150"/>
            <a:ext cx="2057400" cy="504000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sz="1200"/>
              <a:t>署名占位符</a:t>
            </a:r>
            <a:endParaRPr lang="zh-CN" altLang="en-US" sz="1200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22" Type="http://schemas.openxmlformats.org/officeDocument/2006/relationships/tags" Target="../tags/tag385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9144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269557" y="299720"/>
            <a:ext cx="128111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352901" y="299720"/>
            <a:ext cx="128111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436245" y="299720"/>
            <a:ext cx="128111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304800" y="865505"/>
            <a:ext cx="85344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1028" y="6220"/>
            <a:ext cx="7886700" cy="8592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sz="2400"/>
              <a:t>单击此处编辑母版标题样式</a:t>
            </a:r>
            <a:endParaRPr lang="zh-CN" altLang="en-US" sz="2400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28650" y="1099950"/>
            <a:ext cx="7886700" cy="507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913" r:id="rId2"/>
    <p:sldLayoutId id="2147490914" r:id="rId3"/>
    <p:sldLayoutId id="2147490915" r:id="rId4"/>
    <p:sldLayoutId id="2147490916" r:id="rId5"/>
    <p:sldLayoutId id="2147490917" r:id="rId6"/>
    <p:sldLayoutId id="2147490918" r:id="rId7"/>
    <p:sldLayoutId id="2147490919" r:id="rId8"/>
    <p:sldLayoutId id="2147490920" r:id="rId9"/>
    <p:sldLayoutId id="2147490921" r:id="rId10"/>
    <p:sldLayoutId id="214749092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19" Type="http://schemas.openxmlformats.org/officeDocument/2006/relationships/tags" Target="../tags/tag408.xml" /><Relationship Id="rId2" Type="http://schemas.openxmlformats.org/officeDocument/2006/relationships/tags" Target="../tags/tag391.xml" /><Relationship Id="rId20" Type="http://schemas.openxmlformats.org/officeDocument/2006/relationships/tags" Target="../tags/tag409.xml" /><Relationship Id="rId21" Type="http://schemas.openxmlformats.org/officeDocument/2006/relationships/tags" Target="../tags/tag410.xml" /><Relationship Id="rId3" Type="http://schemas.openxmlformats.org/officeDocument/2006/relationships/tags" Target="../tags/tag392.xml" /><Relationship Id="rId4" Type="http://schemas.openxmlformats.org/officeDocument/2006/relationships/tags" Target="../tags/tag393.xml" /><Relationship Id="rId5" Type="http://schemas.openxmlformats.org/officeDocument/2006/relationships/tags" Target="../tags/tag394.xml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7602107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28650" y="1686602"/>
            <a:ext cx="3962363" cy="2011985"/>
          </a:xfrm>
        </p:spPr>
        <p:txBody>
          <a:bodyPr anchor="b">
            <a:normAutofit/>
          </a:bodyPr>
          <a:lstStyle/>
          <a:p>
            <a:r>
              <a:rPr lang="zh-CN" altLang="en-US" sz="4875"/>
              <a:t>预算执行与成本控制</a:t>
            </a:r>
            <a:endParaRPr lang="zh-CN" altLang="en-US" sz="4875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28650" y="3788512"/>
            <a:ext cx="3962363" cy="454501"/>
          </a:xfrm>
        </p:spPr>
        <p:txBody>
          <a:bodyPr/>
          <a:lstStyle/>
          <a:p>
            <a:r>
              <a:rPr lang="en-US" altLang="zh-CN" sz="1050"/>
              <a:t>XX,A CLICK TO UNLIMITED POSSIBILITES</a:t>
            </a:r>
            <a:endParaRPr lang="en-US" altLang="zh-CN" sz="105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628649" y="1235250"/>
            <a:ext cx="2057399" cy="378000"/>
          </a:xfrm>
        </p:spPr>
        <p:txBody>
          <a:bodyPr/>
          <a:lstStyle/>
          <a:p>
            <a:r>
              <a:rPr lang="en-US" altLang="zh-CN" sz="900"/>
              <a:t>YOUR LOGO</a:t>
            </a:r>
            <a:endParaRPr lang="zh-CN" altLang="en-US" sz="900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628649" y="4388381"/>
            <a:ext cx="2057400" cy="378000"/>
          </a:xfrm>
        </p:spPr>
        <p:txBody>
          <a:bodyPr>
            <a:normAutofit/>
          </a:bodyPr>
          <a:lstStyle/>
          <a:p>
            <a:r>
              <a:rPr lang="zh-CN" altLang="en-US" sz="900"/>
              <a:t>汇报人：</a:t>
            </a:r>
            <a:r>
              <a:rPr lang="en-US" altLang="zh-CN" sz="900"/>
              <a:t>XX</a:t>
            </a:r>
            <a:endParaRPr lang="zh-CN" altLang="en-US" sz="900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079659" y="2822608"/>
            <a:ext cx="5143500" cy="1212783"/>
          </a:xfrm>
        </p:spPr>
        <p:txBody>
          <a:bodyPr/>
          <a:lstStyle/>
          <a:p>
            <a:r>
              <a:rPr lang="en-US" altLang="zh-CN" sz="7200"/>
              <a:t>目录</a:t>
            </a:r>
            <a:endParaRPr lang="en-US" altLang="zh-CN" sz="7200"/>
          </a:p>
        </p:txBody>
      </p:sp>
      <p:sp>
        <p:nvSpPr>
          <p:cNvPr id="1049564" name="矩形: 圆角 9"/>
          <p:cNvSpPr/>
          <p:nvPr>
            <p:custDataLst>
              <p:tags r:id="rId3"/>
            </p:custDataLst>
          </p:nvPr>
        </p:nvSpPr>
        <p:spPr>
          <a:xfrm>
            <a:off x="4869238" y="1132884"/>
            <a:ext cx="3839400" cy="70393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序号"/>
          <p:cNvSpPr txBox="1"/>
          <p:nvPr>
            <p:custDataLst>
              <p:tags r:id="rId4"/>
            </p:custDataLst>
          </p:nvPr>
        </p:nvSpPr>
        <p:spPr>
          <a:xfrm>
            <a:off x="4996227" y="1178400"/>
            <a:ext cx="612900" cy="6129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18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5"/>
            </p:custDataLst>
          </p:nvPr>
        </p:nvSpPr>
        <p:spPr>
          <a:xfrm>
            <a:off x="5791817" y="1178400"/>
            <a:ext cx="2916821" cy="612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18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6"/>
            </p:custDataLst>
          </p:nvPr>
        </p:nvSpPr>
        <p:spPr>
          <a:xfrm>
            <a:off x="4869238" y="1916471"/>
            <a:ext cx="3839400" cy="70393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序号"/>
          <p:cNvSpPr txBox="1"/>
          <p:nvPr>
            <p:custDataLst>
              <p:tags r:id="rId7"/>
            </p:custDataLst>
          </p:nvPr>
        </p:nvSpPr>
        <p:spPr>
          <a:xfrm>
            <a:off x="4996227" y="1961987"/>
            <a:ext cx="612900" cy="6129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18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8"/>
            </p:custDataLst>
          </p:nvPr>
        </p:nvSpPr>
        <p:spPr>
          <a:xfrm>
            <a:off x="5791817" y="1961987"/>
            <a:ext cx="2916821" cy="612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预算执行</a:t>
            </a:r>
            <a:endParaRPr lang="zh-CN" altLang="en-US" sz="18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9"/>
            </p:custDataLst>
          </p:nvPr>
        </p:nvSpPr>
        <p:spPr>
          <a:xfrm>
            <a:off x="4869238" y="2700058"/>
            <a:ext cx="3839400" cy="70393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序号"/>
          <p:cNvSpPr txBox="1"/>
          <p:nvPr>
            <p:custDataLst>
              <p:tags r:id="rId10"/>
            </p:custDataLst>
          </p:nvPr>
        </p:nvSpPr>
        <p:spPr>
          <a:xfrm>
            <a:off x="4996227" y="2745574"/>
            <a:ext cx="612900" cy="6129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18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1"/>
            </p:custDataLst>
          </p:nvPr>
        </p:nvSpPr>
        <p:spPr>
          <a:xfrm>
            <a:off x="5791817" y="2745574"/>
            <a:ext cx="2916821" cy="612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成本控制</a:t>
            </a:r>
            <a:endParaRPr lang="zh-CN" altLang="en-US" sz="18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2"/>
            </p:custDataLst>
          </p:nvPr>
        </p:nvSpPr>
        <p:spPr>
          <a:xfrm>
            <a:off x="4869238" y="3483645"/>
            <a:ext cx="3839400" cy="70393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序号"/>
          <p:cNvSpPr txBox="1"/>
          <p:nvPr>
            <p:custDataLst>
              <p:tags r:id="rId13"/>
            </p:custDataLst>
          </p:nvPr>
        </p:nvSpPr>
        <p:spPr>
          <a:xfrm>
            <a:off x="4996227" y="3529161"/>
            <a:ext cx="612900" cy="6129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18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4"/>
            </p:custDataLst>
          </p:nvPr>
        </p:nvSpPr>
        <p:spPr>
          <a:xfrm>
            <a:off x="5791817" y="3529161"/>
            <a:ext cx="2916821" cy="612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预算与成本的关系</a:t>
            </a:r>
            <a:endParaRPr lang="zh-CN" altLang="en-US" sz="18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5"/>
            </p:custDataLst>
          </p:nvPr>
        </p:nvSpPr>
        <p:spPr>
          <a:xfrm>
            <a:off x="4869238" y="4267233"/>
            <a:ext cx="3839400" cy="70393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序号"/>
          <p:cNvSpPr txBox="1"/>
          <p:nvPr>
            <p:custDataLst>
              <p:tags r:id="rId16"/>
            </p:custDataLst>
          </p:nvPr>
        </p:nvSpPr>
        <p:spPr>
          <a:xfrm>
            <a:off x="4996227" y="4312749"/>
            <a:ext cx="612900" cy="6129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18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7"/>
            </p:custDataLst>
          </p:nvPr>
        </p:nvSpPr>
        <p:spPr>
          <a:xfrm>
            <a:off x="5791817" y="4312749"/>
            <a:ext cx="2916821" cy="612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实际案例分析</a:t>
            </a:r>
            <a:endParaRPr lang="zh-CN" altLang="en-US" sz="18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8"/>
            </p:custDataLst>
          </p:nvPr>
        </p:nvSpPr>
        <p:spPr>
          <a:xfrm>
            <a:off x="4869238" y="5050819"/>
            <a:ext cx="3839400" cy="70393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序号"/>
          <p:cNvSpPr txBox="1"/>
          <p:nvPr>
            <p:custDataLst>
              <p:tags r:id="rId19"/>
            </p:custDataLst>
          </p:nvPr>
        </p:nvSpPr>
        <p:spPr>
          <a:xfrm>
            <a:off x="4996227" y="5096335"/>
            <a:ext cx="612900" cy="6129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18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20"/>
            </p:custDataLst>
          </p:nvPr>
        </p:nvSpPr>
        <p:spPr>
          <a:xfrm>
            <a:off x="5791817" y="5096335"/>
            <a:ext cx="2916821" cy="612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未来展望与总结</a:t>
            </a:r>
            <a:endParaRPr lang="zh-CN" altLang="en-US" sz="18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https://d.book118.com/798076021074006027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8"/>
  <p:tag name="KSO_WM_UNIT_INDEX" val="88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9"/>
  <p:tag name="KSO_WM_UNIT_INDEX" val="89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0"/>
  <p:tag name="KSO_WM_UNIT_INDEX" val="90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1"/>
  <p:tag name="KSO_WM_UNIT_INDEX" val="9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2"/>
  <p:tag name="KSO_WM_UNIT_INDEX" val="9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3"/>
  <p:tag name="KSO_WM_UNIT_INDEX" val="9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4"/>
  <p:tag name="KSO_WM_UNIT_INDEX" val="9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5"/>
  <p:tag name="KSO_WM_UNIT_INDEX" val="95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6"/>
  <p:tag name="KSO_WM_UNIT_INDEX" val="96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7"/>
  <p:tag name="KSO_WM_UNIT_INDEX" val="97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8"/>
  <p:tag name="KSO_WM_UNIT_INDEX" val="98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9"/>
  <p:tag name="KSO_WM_UNIT_INDEX" val="99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0"/>
  <p:tag name="KSO_WM_UNIT_INDEX" val="100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1"/>
  <p:tag name="KSO_WM_UNIT_INDEX" val="10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2"/>
  <p:tag name="KSO_WM_UNIT_INDEX" val="10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3"/>
  <p:tag name="KSO_WM_UNIT_INDEX" val="10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4"/>
  <p:tag name="KSO_WM_UNIT_INDEX" val="10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5"/>
  <p:tag name="KSO_WM_UNIT_INDEX" val="10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6"/>
  <p:tag name="KSO_WM_UNIT_INDEX" val="10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7"/>
  <p:tag name="KSO_WM_UNIT_INDEX" val="10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8"/>
  <p:tag name="KSO_WM_UNIT_INDEX" val="10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9"/>
  <p:tag name="KSO_WM_UNIT_INDEX" val="10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0"/>
  <p:tag name="KSO_WM_UNIT_INDEX" val="1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1"/>
  <p:tag name="KSO_WM_UNIT_INDEX" val="1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3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58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2"/>
</p:tagLst>
</file>

<file path=ppt/tags/tag390.xml><?xml version="1.0" encoding="utf-8"?>
<p:tagLst xmlns:p="http://schemas.openxmlformats.org/presentationml/2006/main">
  <p:tag name="KSO_WM_BEAUTIFY_FLAG" val="#wm#"/>
  <p:tag name="KSO_WM_SLIDE_ID" val="custom20230988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3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2"/>
  <p:tag name="KSO_WM_UNIT_INDEX" val="1_1_2"/>
  <p:tag name="KSO_WM_UNIT_LAYERLEVEL" val="1_1_1"/>
  <p:tag name="KSO_WM_UNIT_TYPE" val="l_h_i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1"/>
  <p:tag name="KSO_WM_UNIT_INDEX" val="1_1_1"/>
  <p:tag name="KSO_WM_UNIT_LAYERLEVEL" val="1_1_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2"/>
  <p:tag name="KSO_WM_UNIT_INDEX" val="1_2_2"/>
  <p:tag name="KSO_WM_UNIT_LAYERLEVEL" val="1_1_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1"/>
  <p:tag name="KSO_WM_UNIT_INDEX" val="1_2_1"/>
  <p:tag name="KSO_WM_UNIT_LAYERLEVEL" val="1_1_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2"/>
  <p:tag name="KSO_WM_UNIT_INDEX" val="1_3_2"/>
  <p:tag name="KSO_WM_UNIT_LAYERLEVEL" val="1_1_1"/>
  <p:tag name="KSO_WM_UNIT_TYPE" val="l_h_i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1"/>
  <p:tag name="KSO_WM_UNIT_INDEX" val="1_3_1"/>
  <p:tag name="KSO_WM_UNIT_LAYERLEVEL" val="1_1_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2"/>
  <p:tag name="KSO_WM_UNIT_INDEX" val="1_4_2"/>
  <p:tag name="KSO_WM_UNIT_LAYERLEVEL" val="1_1_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1"/>
  <p:tag name="KSO_WM_UNIT_INDEX" val="1_4_1"/>
  <p:tag name="KSO_WM_UNIT_LAYERLEVEL" val="1_1_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2"/>
  <p:tag name="KSO_WM_UNIT_INDEX" val="1_5_2"/>
  <p:tag name="KSO_WM_UNIT_LAYERLEVEL" val="1_1_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1"/>
  <p:tag name="KSO_WM_UNIT_INDEX" val="1_5_1"/>
  <p:tag name="KSO_WM_UNIT_LAYERLEVEL" val="1_1_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2"/>
  <p:tag name="KSO_WM_UNIT_INDEX" val="1_6_2"/>
  <p:tag name="KSO_WM_UNIT_LAYERLEVEL" val="1_1_1"/>
  <p:tag name="KSO_WM_UNIT_TYPE" val="l_h_i"/>
</p:tagLst>
</file>

<file path=ppt/tags/tag4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1"/>
  <p:tag name="KSO_WM_UNIT_INDEX" val="1_6_1"/>
  <p:tag name="KSO_WM_UNIT_LAYERLEVEL" val="1_1_1"/>
  <p:tag name="KSO_WM_UNIT_TYPE" val="l_h_i"/>
</p:tagLst>
</file>

<file path=ppt/tags/tag4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思源黑体 CN Normal</vt:lpstr>
      <vt:lpstr>Office Theme</vt:lpstr>
      <vt:lpstr>预算执行与成本控制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2024-09-05T11:53:42.735</cp:lastPrinted>
  <dcterms:created xsi:type="dcterms:W3CDTF">2024-09-05T03:53:42Z</dcterms:created>
  <dcterms:modified xsi:type="dcterms:W3CDTF">2024-09-05T03:53:45Z</dcterms:modified>
</cp:coreProperties>
</file>