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8CE2A4-146A-4A6E-887C-D81148A2F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F28D5-BC80-44C0-95BF-2A9BEAAA2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94D65A-8788-4C8D-8627-09484AEF7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589D19-0259-47B9-95ED-88DE00E37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774153-B068-4523-86D7-D1AB625158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F374DF-3EE2-4A3C-8A7E-B63746E383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17174F-0AE5-4E52-9814-08223C9D53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BFA7E2-FE29-4CDD-871B-6FF6504C5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AB1D4-1455-4A5E-984A-B72B775B2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B65BC-DDC9-4CAC-B87F-F904AF5DF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9A564-E1A1-42DA-B897-60901A80F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76042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《中国古代文学与世界文化交流的现实意义》</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中国古代文学概述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世界文化交流的现状与趋势</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中国古代文学在世界文化交流中的影响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中国古代文学与世界文化交流的互动关系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中国古代文学与世界文化交流的现实意义</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通过探讨古代文学在世界文化交流中的地位，进一步弘扬中华文化，增强文化自信。</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展示中华文化的博大精深，推动世界文化多样性的保护和发展。</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深入剖析古代文学与世界文化交流的内在联系，为当今文化交流提供历史借鉴和启示。</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3956" r="3956"/>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弘扬中华文化</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促进文化多样性</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探寻现实意义</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文化交流的桥梁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古代文学作品作为中华文化的重要载体，通过翻译、传播等方式，搭建起与世界其他文化交流的桥梁。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人类文明的瑰宝</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中国古代文学以其独特的审美价值、思想内涵和艺术魅力，成为世界文明史上的璀璨瑰宝，丰富了人类的精神世界。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文学经典的传承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中国古代文学经典如《诗经》、《楚辞》、《唐诗宋词》等，成为世界文化遗产的重要组成部分，被广泛传承和发扬。</a:t>
            </a:r>
          </a:p>
        </p:txBody>
      </p:sp>
      <p:pic>
        <p:nvPicPr>
          <p:cNvPr id="10" name="Picture 10"/>
          <p:cNvPicPr>
            <a:picLocks noChangeAspect="1"/>
          </p:cNvPicPr>
          <p:nvPr/>
        </p:nvPicPr>
        <p:blipFill>
          <a:blip r:embed="rId2"/>
          <a:srcRect t="15958" b="159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古代文学在世界文化交流中的地位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中国古代文学概述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元明清文学</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戏曲、小说等叙事文学成为主流，反映了社会生活的丰富多彩。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唐宋文学</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唐诗宋词成为中国古代文学的巅峰之作，代表了极高的艺术成就。</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魏晋南北朝文学</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诗歌、散文、小说等文体蓬勃发展，呈现出多元化的特点。</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先秦文学</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以《诗经》、《楚辞》为代表，奠定了中国文学的基础。</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秦汉文学</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以赋为主要文体，展现了统一帝国的气势和风采。</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古代文学的发展历程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古代文学作品往往具有深厚的历史背景，体现了作者对历史的深刻思考。</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中国古代文学以诗歌为主要载体，注重抒情和意境的营造。</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古代文学中大量运用象征手法，通过对自然景物和人物的描绘来传达作者的情感和观念。</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古代文学在发展过程中不断吸收外来文化，形成了多元融合的特点。</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诗性精神</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象征手法</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历史意识</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多元融合</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古代文学的主要特点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《史记》</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中国第一部纪传体通史著作，被誉为“史家之绝唱，无韵之离骚”。</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《诗经》</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中国最早的诗歌总集，收录了西周至春秋时期的诗歌作品。</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《楚辞》</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以屈原为代表的楚辞体诗歌集，具有浓郁的南方文化特色。</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《唐诗三百首》</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唐代诗歌的精选集，代表了唐诗的最高成就。</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《红楼梦》</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清代小说的代表作之一，被誉为中国古代小说的巅峰之作。</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古代文学的代表作品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世界文化交流的现状与趋势</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57" b="275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世界文化交流的发展历程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古代文化交流</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通过丝绸之路、大航海等古代贸易路线，不同文化之间开始相互接触和交流。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近代文化交流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随着工业革命的兴起和资本主义的扩张，世界文化交流进入了一个新阶段，西方文化开始在全球范围内传播。</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当代文化交流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随着全球化的加速和信息技术的发展，世界文化交流变得更加频繁和深入，各种文化在全球范围内相互交融。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当前世界文化交流的主要特点</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尽管世界文化交流在不断发展，但不同文化之间的交流仍然存在不平等的现象，一些文化在全球范围内的影响力较大，而一些文化则处于边缘地位。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不平等性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世界文化交流呈现出多元化的特点，各种文化在全球范围内相互交融，形成了丰富多彩的文化景观。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多元化</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随着信息技术的发展，世界文化交流变得更加互动和双向，不同文化之间的对话和交流更加频繁和深入。</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互动性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全球化趋势的加强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随着全球化的加速和信息技术的发展，世界文化交流将继续加强，各种文化之间的交融将更加深入。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文化多样性的保护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在未来世界文化交流中，保护文化多样性将成为一个重要趋势，各种文化之间的差异将得到更加充分的尊重和保护。</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文化创新的推动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世界文化交流将推动各种文化之间的创新和发展，不同文化之间的交流和融合将为世界文化的繁荣和发展注入新的活力。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未来世界文化交流的趋势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中国古代文学在世界文化交流中的影响</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https://d.book118.com/798076042117006034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2024-09-13T07:11:21.138</cp:lastPrinted>
  <dcterms:created xsi:type="dcterms:W3CDTF">2024-09-12T23:11:21Z</dcterms:created>
  <dcterms:modified xsi:type="dcterms:W3CDTF">2024-09-12T23:11:23Z</dcterms:modified>
</cp:coreProperties>
</file>