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51FDF-2724-4CCB-A199-6657C82F2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A2CB3-28D9-46AF-9CBB-2C988F948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97743-2F94-40BC-AADB-7193C4667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A1D5F-272B-4A04-983D-A05E520E7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35EC78-E452-49B9-A819-07619CA38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56A899-C16C-42E3-82F4-E44A7935C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2FFA01-56C7-4540-8468-3B301844B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0BC27-7006-4C2C-A599-8465CF6A5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95EA4-14E0-4BA4-96C6-39DA40E9C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B4177-1450-48AF-9B7B-EACC0FD3B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4CC36-E192-4BDC-B64E-2D0A8450C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77010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工业产品质量安全的法规合规与文档管理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法规合规概述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文档管理基础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工业产品质量安全法规解读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文档管理在法规合规中应用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未来趋势及挑战应对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法规合规概述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449" r="1944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包括WTO规则、国际标准化组织（ISO）标准、欧盟CE认证等，对工业产品质量安全有严格的要求和监管措施。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国际法规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我国《产品质量法》、《标准化法》等法律法规对工业产品质量安全做出了明确规定，同时各行业也有相应的标准和规范。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国内法规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国内外法规环境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企业必须遵守国家法律法规和相关标准，确保产品质量安全。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企业应建立完善的质量管理体系，确保产品从设计、生产到销售全过程的质量可控。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企业应对产品进行定期检测和评估，确保产品符合相关法规和标准要求。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法规对企业要求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合规重要性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合规是企业生存和发展的基础，不合规可能导致企业面临法律责任和声誉损失。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合规有助于提高产品质量和安全性能，增强消费者信心，提升企业竞争力。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合规有助于企业开拓国际市场，参与国际竞争，提升国际地位。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文档管理基础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质量管理类文档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包括质量手册、程序文件、作业指导书等，是企业质量管理体系的核心。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法规标准类文档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包括国家法律法规、行业标准、企业内部标准等，是企业合规生产的基础。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技术文件类文档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包括产品设计图纸、工艺文件、检验规范等，是指导企业生产的重要技术资料。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文档类型及作用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统一管理原则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建立统一的文档管理部门和制度，确保文档的一致性和权威性。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分类管理原则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按照文档的性质和重要性进行分类管理，提高管理效率。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动态管理原则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根据企业生产经营的变化，及时调整和完善文档管理。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信息化管理方法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利用信息技术手段，实现文档的电子化、网络化管理，提高管理效率。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文档管理原则和方法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文档管理系统建设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系统架构设计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根据企业实际需求，设计合理的系统架构，包括硬件环境、软件环境、网络环境等。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系统安全性保障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采取访问控制、数据加密、备份恢复等措施，确保文档管理系统的安全性。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功能模块开发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开发文档分类、存储、检索、借阅、归还等功能模块，满足企业日常文档管理需求。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系统维护与升级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定期对系统进行维护和升级，保证系统的稳定性和先进性。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工业产品质量安全法规解读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《中华人民共和国标准化法》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确立了我国标准化工作的基本制度，规定了标准的制定、实施、监督管理和法律责任等内容。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《中华人民共和国认证认可条例》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规范了认证认可活动，提高产品、服务的质量和管理水平，促进经济和社会的发展。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《中华人民共和国产品质量法》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规定了产品质量监督、生产者、销售者的产品质量责任和义务，以及产品质量纠纷的处理等内容。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国家层面法律法规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各行业针对本行业产品制定的标准，包括产品性能、安全、环保等方面的要求。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针对涉及人类健康和安全、动植物生命和健康，以及环境保护和公共安全的产品实行的强制性认证制度。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国家强制性产品认证（CCC认证）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对于某些重要工业产品，国家实行生产许可证制度，以确保这些产品的质量安全。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生产许可证制度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企业应建立完善的质量管理体系，包括质量方针、目标、组织结构、职责、程序、资源和测量、分析和改进等方面。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产品检验制度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企业应建立严格的产品检验制度，确保出厂产品符合相关标准和合同要求。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不合格品控制程序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企业应建立不合格品控制程序，对不合格品进行标识、记录、评审和处置，防止其非预期使用或交付。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纠正和预防措施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企业应针对已发生或潜在的不合格原因，采取纠正和预防措施，消除原因并防止再次发生。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文档管理在法规合规中应用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https://d.book118.com/798077010063006033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2024-09-11T11:58:27.421</cp:lastPrinted>
  <dcterms:created xsi:type="dcterms:W3CDTF">2024-09-11T03:58:27Z</dcterms:created>
  <dcterms:modified xsi:type="dcterms:W3CDTF">2024-09-11T03:58:29Z</dcterms:modified>
</cp:coreProperties>
</file>