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8A9A-3D2B-4844-BFF8-392795F7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ACB98-6161-461F-857D-53227742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7287-2438-4EAE-9714-6BF2902D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EA696-A21A-413F-B84C-D61C8AE3F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46555-5949-4C8C-8F86-A2D7A0BA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CC33E-94D7-4BF7-BDF1-40906FDF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5F4FC-85BA-4FB8-945F-1D9520F9A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AFDD6-6C37-45AB-ACA8-172F26F7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2423-9DC6-4B85-A103-18ED02FA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04123-B8CD-4C0A-B8C7-DCC3BF051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9CC46-EBBF-40C3-9A62-E07A053B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7133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讲课推荐PPT\n## 1.护理的基本概念与重要性\n### 1.1护理的定义及其发展历程\n### 1.2护理的核心内容与重要性\n### 1.3护理在现代医疗体系中的地位\n## 2.护理的基本技能与方法\n### 2.1基本生命体征的测量与评估\n### 2.2护理操作技术与注意事项\n### 2.3护理记录与沟通技巧\n## 3.常见疾病的护理措施\n### 3.1呼吸系统疾病的护理\n### 3.2循环系统疾病的护理\n### 3.3消化系统疾病的护理\n## 4.特殊人群的护理需求\n### 4.1老年患者的护理\n### 4.2婴幼儿患者的护理\n### 4.3孕产妇的护理\n## 5.护理创新与未来发展\n### 5.1护理新技术与新方法的应用\n### 5.2护理信息化与智能化的发展\n### 5.3护理在未来的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护理小讲课推荐PPT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护理的基本概念与重要性</a:t>
            </a:r>
            <a:endParaRPr/>
          </a:p>
        </p:txBody>
      </p:sp>
      <p:sp>
        <p:nvSpPr>
          <p:cNvPr id="14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来促进健康、预防疾病、治疗疾病和康复的过程。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和社区，涵盖了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各个方面。</a:t>
                </a:r>
                <a:endParaRPr/>
              </a:p>
            </p:txBody>
          </p:sp>
          <p:sp>
            <p:nvSpPr>
              <p:cNvPr id="1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1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古代护理：主要关注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宗教信仰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神秘力量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，如使用草药、按摩和祈祷等。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的发展，护理开始关注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，如设立医院和培养护理人员。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的进步，护理逐渐发展为一门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的学科，涉及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等领域。</a:t>
                </a:r>
                <a:endParaRPr/>
              </a:p>
            </p:txBody>
          </p:sp>
          <p:sp>
            <p:nvSpPr>
              <p:cNvPr id="1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1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护理的核心内容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：收集患者的健康信息，了解患者的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：根据评估结果，确定患者的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：制定并实施针对患者的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，降低疾病发生率，提高生活质量。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治疗疾病：护理与医疗相辅相成，有助于患者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的康复方案，帮助他们尽快恢复生活和劳动能力。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护理的核心内容与重要性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护理在现代医疗体系中的角色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合作伙伴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：与医生、药剂师等其他专业人员共同提供优质的医疗服务。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：协调医疗资源，确保患者得到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：通过培训和指导，提高患者的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能力，预防疾病复发。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护理在现代医疗体系中的发展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：随着护理学科的发展，护理人员具备更丰富的专业知识和技能。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：利用信息技术，提高护理工作的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：护理在全球范围内得到普及和发展，促进了国际间的交流与合作。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护理在现代医疗体系中的地位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护理的基本技能与方法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测量患者的体温，了解患者的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测量患者的脉搏，了解患者的心率和节律。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：观察患者的呼吸频率和节律，了解患者的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测量患者的血压，了解患者的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情况。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生命体征的测量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：根据患者的年龄、性别和身体状况，判断生命体征是否在正常范围内。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：关注生命体征的异常变化，及时报告给医生，进行相应的处理。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：考虑生命体征的测量误差和患者的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等因素。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生命体征的评估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基本生命体征的测量与评估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护理操作技术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：为患者建立静脉通道，输入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：为患者输入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制品，补充血容量，改善血液循环。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：为患者处理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，保持伤口清洁干燥，预防感染。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：为患者护理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，如胃管、尿管等，确保导管通畅，减少并发症。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护理操作的注意事项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：确保患者在操作过程中的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：与患者和医生保持良好沟通，确保操作顺利进行。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护理操作技术与注意事项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等形式，清晰、准确地记录护理信息。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的原则，确保护理记录的准确性和可靠性。</a:t>
                </a:r>
                <a:endParaRPr/>
              </a:p>
            </p:txBody>
          </p:sp>
          <p:sp>
            <p:nvSpPr>
              <p:cNvPr id="2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2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，给予关心和支持。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的语言，向患者和家属解释护理计划和措施。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：站在患者的角度思考问题，尊重患者的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2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常见疾病的护理措施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肺炎的护理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剧烈活动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协助患者排痰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等，保持呼吸道通畅。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哮喘的护理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花粉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尘螨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等，减少哮喘发作。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教会患者使用吸入器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，正确使用药物，控制哮喘症状。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保持患者心情舒畅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加重哮喘症状。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呼吸系统疾病的护理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https://d.book118.com/798077133015006037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护理小讲课推荐PPT</vt:lpstr>
      <vt:lpstr>护理的基本概念与重要性</vt:lpstr>
      <vt:lpstr>PowerPoint Presentation</vt:lpstr>
      <vt:lpstr>PowerPoint Presentation</vt:lpstr>
      <vt:lpstr>PowerPoint Presentation</vt:lpstr>
      <vt:lpstr>护理的基本技能与方法</vt:lpstr>
      <vt:lpstr>PowerPoint Presentation</vt:lpstr>
      <vt:lpstr>PowerPoint Presentation</vt:lpstr>
      <vt:lpstr>PowerPoint Presentation</vt:lpstr>
      <vt:lpstr>常见疾病的护理措施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2024-09-16T19:00:30.204</cp:lastPrinted>
  <dcterms:created xsi:type="dcterms:W3CDTF">2024-09-16T11:00:30Z</dcterms:created>
  <dcterms:modified xsi:type="dcterms:W3CDTF">2024-09-16T11:00:32Z</dcterms:modified>
</cp:coreProperties>
</file>