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86CA6-9766-4AEB-B733-0C66E99C0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8A332-226E-47DA-90FD-8E93FD90C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9B3C3-C7CC-423D-9D0F-A686AB8A4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2302E-F11C-4879-BEDC-3ECFF426E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0B8F9-F693-4FA3-8698-A8D24BD9A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0EAA8-96D3-4DFB-A41D-BE1E067AD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2A19A-9D33-42B6-955E-6CFD482C2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75F10-FEFD-4B58-8F1A-5A3F810F7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01876-9C61-4B59-9135-27449589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9564A-F7CC-452C-8027-89AD30CDA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613A9-FDD7-44A0-BA8C-BD7035519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0042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中风病的中医护理查房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中风病的中医护理原则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中风病的中医护理措施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中风病的中医特色疗法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中风病的预防与保健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中风病的概述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70" r="27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中风病具有高发病率、高致残率和高死亡率的特点，是危害人类健康的主要疾病之一。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中风病是一种常见的神经系统疾病，是由于脑部血管阻塞或破裂导致脑组织缺血或出血，进而引发一系列神经功能障碍症状。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41" r="286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由于脑部血管阻塞导致脑组织缺血，出现偏瘫、偏身感觉障碍、失语等症状。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缺血性中风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由于脑部血管破裂出血，导致脑组织损伤，出现头痛、恶心、呕吐、偏瘫等症状。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出血性中风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中风病的分类与症状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42" b="63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高血压、动脉粥样硬化、糖尿病、高血脂等慢性疾病是中风病的主要危险因素，此外还与不良生活习惯、情绪压力等因素有关。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中风病发生时，脑部血管的阻塞或破裂导致脑组织缺血或出血，进而引发脑细胞的死亡和神经功能的障碍。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中风病的病因和病理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中风病的中医护理原则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的整体，各个部分之间相互联系、相互影响。在护理中风病人时，需要从整体的角度出发，全面考虑病人的生理、心理、社会等方面的状况，采取综合性的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而言，要关注病人的病情状况、年龄、性别、体质、生活习惯、饮食习惯、心理状态等因素，以及与中风病相关的危险因素如高血压、糖尿病等。通过对病人进行全面的评估，制定个性化的护理计划，以实现最佳的护理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又一重要原则，它强调根据病人的具体病情和证候，采取针对性的护理措施。在护理中风病人时，需要辨明病人的证候类型，如气虚证、血瘀证、痰湿证等，并根据证候的特点制定相应的护理方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对于气虚证的中风病人，应注重补气养血、调理脾胃的护理；对于血瘀证的中风病人，应注重活血化瘀、通络止痛的护理；对于痰湿证的中风病人，应注重化痰利湿、健脾和胃的护理。通过针对性的护理措施，有助于改善病人的症状，促进康复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因制宜原则是指在护理过程中要因人、因时、因地制宜，根据病人的具体情况、季节气候和地理环境等因素，制定适宜的护理方案。在护理中风病人时，需要充分考虑病人的个体差异、所处的季节和地理位置等因素，以制定更为贴切的护理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冬季，应注意保暖，防止病人受寒；在夏季，应注意保持室内空气流通，避免中暑；在城市中，应注意空气质量，减少户外活动；在乡村中，应注意饮食卫生，预防肠道疾病等。通过因时、因地制宜的护理措施，有助于降低病人的风险，提高康复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中风病的中医护理措施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https://d.book118.com/798100042110006023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2024-08-30T10:42:20.501</cp:lastPrinted>
  <dcterms:created xsi:type="dcterms:W3CDTF">2024-08-30T02:42:20Z</dcterms:created>
  <dcterms:modified xsi:type="dcterms:W3CDTF">2024-08-30T02:42:22Z</dcterms:modified>
</cp:coreProperties>
</file>