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AFAF32-9593-4980-8268-54C1C3108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9BDAE5-60E5-4607-AA08-9239D30927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E4CF39-F586-4730-81CB-62451783FC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63766E-7779-48F3-A2E4-E2E5ABBCB9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652BED-0AD2-4462-A2CA-7461A71161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B52A5D-A037-4241-8AF3-F177FB41EE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6C334D-3D81-43D5-B53A-320592B182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A765CA-F854-4B96-A3FF-36FCA8E52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2764B8-7EA0-40BC-A743-B8BA98C3EF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FA49C1-C5D8-4C25-8947-8772D4DDE4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326F7E-E21C-4F60-9705-F1FCE96F2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0111407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胺碘酮对宽QRS波心律失常患者的疗效观察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charset="-122"/>
                <a:ea typeface="微软雅黑" charset="-122"/>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宽QRS波心律失常概述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胺碘酮药物治疗机制及作用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疗效观察方法与指标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胺碘酮对宽QRS波心律失常患者疗效分析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讨论与结论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评估胺碘酮对宽QRS波心律失常患者的疗效，为临床治疗提供参考。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宽QRS波心律失常是常见的心律失常类型，胺碘酮作为一种广谱抗心律失常药物，已广泛应用于临床治疗。</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2" b="101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胺碘酮对宽QRS波心律失常患者的疗效如何？其安全性和耐受性如何？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通过临床研究，探讨胺碘酮治疗宽QRS波心律失常患者的疗效、安全性和耐受性。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研究问题和目标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研究问题</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采用随机对照试验（RCT）或观察性研究方法，收集患者的临床资料和治疗效果数据进行分析。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纳入符合诊断标准的宽QRS波心律失常患者，排除其他严重心脏疾病、肝肾功能不全等禁忌症患者。同时，对患者的年龄、性别、病程等基线资料进行分析，以评估胺碘酮对不同人群的疗效差异。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宽QRS波心律失常概述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宽QRS波心律失常定义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宽QRS波心律失常是指QRS波群时间延长（≥0.12秒）的心律失常。</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通常与心室肌除极异常有关，可能由室性早搏、室性心动过速等引起。</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发病原因</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包括心脏结构异常、电解质紊乱、药物中毒、心肌缺血等。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危险因素</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高龄、器质性心脏病、心力衰竭、心肌梗死等病史，以及长期使用某些药物（如抗心律失常药物）等。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可能出现心悸、胸闷、头晕、晕厥等症状，严重时可导致心源性猝死。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结合患者病史、心电图特征性表现（如QRS波群形态畸形、多可见心室夺获与室性融合波等）及相关检查（如心脏超声、电解质检测等）进行综合判断。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胺碘酮药物治疗机制及作用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5"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胺碘酮药物简介</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胺碘酮是一种广谱抗心律失常药物，属于Ⅲ类抗心律失常药。</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它具有延长心肌细胞动作电位时程、抑制钾离子外流、降低窦房结自律性等多种电生理作用。</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胺碘酮在临床上广泛应用于各种室上性与室性快速性心律失常的治疗。</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胺碘酮通过阻滞钾通道，延长心肌细胞动作电位时程和有效不应期，从而终止各种微折返，达到治疗宽QRS波心律失常的目的。</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它还能降低窦房结自律性，减少或抑制异位节律点的自律性，从而减慢房室传导速度，进一步控制心室率。</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胺碘酮对冠状动脉及周围血管有直接扩张作用，可降低心肌耗氧量，改善心肌缺血情况。</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胺碘酮治疗宽QRS波心律失常机制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https://d.book118.com/798101114076006044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2024-09-24T19:01:20.793</cp:lastPrinted>
  <dcterms:created xsi:type="dcterms:W3CDTF">2024-09-24T11:01:20Z</dcterms:created>
  <dcterms:modified xsi:type="dcterms:W3CDTF">2024-09-24T11:01:22Z</dcterms:modified>
</cp:coreProperties>
</file>