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8AAFC-AE7F-4707-AB13-48D2F086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A27CF-8780-4886-85E2-C29E210F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D46E7-0492-48C6-A7F8-42FDC1803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3064A-122F-4277-8FA7-FCCBEF19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A63AC-3671-42C5-AC4A-2776AF33E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869AF-0FA9-4A4A-9341-AC06E503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A2009-FB3E-4057-8E30-576DF871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DEFFE-3432-426D-B433-531755B35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8FDB6-050F-4887-9E28-BA5997F44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1823C-9053-4CBF-A004-4948EFAEC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8E1C6-2CF0-4424-A23A-8A4A90A8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11230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眼科护理讲课课件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特殊人群的眼科护理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372" r="83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了解眼睛的基本构造和功能是进行眼科护理的基础。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是人类重要的视觉器官，由眼球及其辅助结构组成。眼球包括角膜、虹膜、晶状体、视网膜等部分，负责接收光线并转换为神经信号传输至大脑以产生视觉。眼睛的功能还包括调节焦距、感知光线、色彩和运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眼睛的构造与功能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了解常见眼科疾病的类型有助于更好地进行预防和护理。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常见的眼科疾病包括近视、远视、散光、结膜炎、角膜炎、青光眼、白内障等。这些疾病可能由遗传、环境因素、不良生活习惯等多种原因引起，对患者的视力产生不同程度的影响。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了解眼科疾病的病因和症状有助于及时发现和治疗。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眼科疾病的病因和症状各异。例如，近视主要由长时间近距离用眼导致，症状为远视力下降；结膜炎可能由感染或过敏引起，症状包括眼红、眼痒、流泪等。了解这些病因和症状有助于患者及早寻求医疗帮助，避免病情恶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眼科护理操作技能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定期清洁眼部，保持眼部卫生，防止感染。使用温和的眼部清洁液，遵循正确的清洁步骤，避免过度清洁或清洁不足。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养成良好的生活习惯，如保持充足的睡眠、减少长时间使用电子产品、定期做眼保健操等，有助于预防眼部疲劳和干涩。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629" r="76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正确使用眼药水，遵循医嘱或说明书，注意用药时间和用药量。避免长期使用或滥用眼药水，以免产生药物依赖或副作用。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在使用眼部药物之前，应仔细阅读说明书或咨询医生，了解药物的成分、适应症、用法用量及注意事项。如有任何不适或疑虑，应及时就医。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眼部药物的使用与注意事项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眼药水使用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定期进行眼科检查，了解眼部健康状况，及早发现并治疗眼部疾病。遵循医生的建议，按时进行复查和追踪。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正确操作眼科仪器，如视力表、裂隙灯等，确保检查结果准确可靠。在使用仪器之前，应熟悉操作步骤和注意事项，避免因操作不当造成损伤或误差。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眼科检查与仪器使用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特殊人群的眼科护理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https://d.book118.com/798101123013006032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2024-09-09T07:55:45.300</cp:lastPrinted>
  <dcterms:created xsi:type="dcterms:W3CDTF">2024-09-08T23:55:45Z</dcterms:created>
  <dcterms:modified xsi:type="dcterms:W3CDTF">2024-09-08T23:55:47Z</dcterms:modified>
</cp:coreProperties>
</file>