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E3127-D906-4934-AF68-75B567DF7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7E5E8-5461-4257-92CE-0E17D359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F35D0-FABB-4BE5-ABEC-5E96A00A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18A199-18EA-488E-AA0C-A27C0CE02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BD09EB-B494-4065-AEFA-6BDDD4DE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1D7FE7-D1EB-4343-A21B-32BFEC8B4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F4228-8524-49D2-B862-0AF7840A5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02604-9608-4194-A09B-89F7FD10C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38BF7-F7E3-46C0-90B2-AB421BDA9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18207-585A-46D9-AED5-1BB9DC6CA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77114-EBD4-4A1F-BACF-16CBBDBA5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113505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婚姻法解释三课件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婚姻法解释三概述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婚姻财产的认定与处理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婚姻关系中的权利与义务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离婚程序与法律后果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婚姻法解释三概述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随着社会经济的发展和人们价值观念的转变，婚姻家庭领域出现了一些新情况、新问题，亟需通过完善婚姻家庭法律规范来应对。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为了更好地维护婚姻家庭秩序，保护婚姻家庭成员的合法权益，促进社会和谐发展。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648" r="56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197" r="1519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涉及夫妻财产关系、离婚财产分割、夫妻共同债务认定等方面，对这些问题进行了明确的规定和解释。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主要内容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对夫妻财产的具体类型、认定标准、分割方式等进行了详细规定，增强了法律的可操作性。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细化规定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在夫妻财产分割等方面，强调男女平等原则，保障了夫妻双方的合法权益。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强调平等原则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通过明确夫妻共同债务的认定标准，引导人们树立正确的家庭责任感和诚信意识。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引导价值观念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婚姻财产的认定与处理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708" r="12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共同所有的房产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夫妻共同出资购买的房产，无论登记在谁的名下，均属于夫妻共同财产。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夫妻在婚姻关系存续期间取得的财产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包括工资、奖金、生产收益、知识产权收益等，均属于夫妻共同财产。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继承或赠与所得的财产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在婚姻关系存续期间，通过继承或赠与方式获得的财产，除非另有约定，否则也属于夫妻共同财产。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夫妻共同财产的认定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一方婚前的个人财产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包括个人所有的房屋、车辆、存款等，无论婚姻关系存续多久，均属于个人财产。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遗嘱或赠与合同中明确只归一方的财产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根据相关法律规定，遗嘱或赠与合同中明确表示只归一方的财产，也属于个人财产。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军人的伤亡保险金、伤残补助金等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根据相关法律规定，军人的伤亡保险金、伤残补助金等，属于个人财产。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夫妻个人财产的认定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不均等分割原则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夫妻个人财产在离婚时一般不进行分割，但如果涉及共同经营或共同债务，可以适当分割。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均等分割原则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夫妻共同财产在离婚时应当均等分割，但根据具体情况，也可以协商分割。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夫妻共同财产在分割时可以采用实物分割、变价分割、作价补偿等方式。如果涉及房产等重大财产，还可以通过协商或诉讼方式进行分割。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0" r="1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625" r="8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250" r="12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财产分割的原则与方式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婚姻关系中的权利与义务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夫妻共同拥有家庭财产，并享有平等的管理、使用、收益和处分的权利。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夫妻间的财产权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夫妻双方有权决定共同住所，并相互尊重对方的意愿。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夫妻间的住所决定权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夫妻之间有相互扶养的义务，应当互相支持、照顾和帮助。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夫妻间的扶养义务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夫妻应当互守贞操，保持对彼此的忠诚，不得有婚外性行为。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夫妻间的忠诚义务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夫妻间的权利与义务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https://d.book118.com/798101135054006025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2024-09-02T01:38:16.027</cp:lastPrinted>
  <dcterms:created xsi:type="dcterms:W3CDTF">2024-09-01T17:38:16Z</dcterms:created>
  <dcterms:modified xsi:type="dcterms:W3CDTF">2024-09-01T17:38:17Z</dcterms:modified>
</cp:coreProperties>
</file>