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84004-E63E-432F-B5DB-EFCEB742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FCCDD-1DCF-43A9-9FFA-6E7DAB39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B89E6-0DC9-47B8-AA54-252E5BC5B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F34BF-AA05-4C04-8D2F-488EB1FC6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1C65D-4307-4C6C-9EAD-1A5EC714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C806F-3675-436E-BFE3-06E0E9BD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A3E9F-CF83-4524-B739-91B802CE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59DA8-A5FF-4B4C-A22E-A53961AB7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072C7-652D-439C-811C-D8BF976B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33B3E-34E6-4FBB-8A9B-47AA5464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ECC95-B8DB-454E-A887-42ABA605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2062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服务及其分类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服务业的发展现状与趋势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服务营销策略与服务管理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提高服务质量的方法与措施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服务创新与发展前景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服务是一种无形的经济活动，旨在满足消费者的需求或解决其问题，通常不涉及实物的所有权转移。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无形性、异质性、生产与消费同时性、易逝性。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服务业已成为全球经济增长的主要动力，对于促进就业、提高生活水平具有重要意义。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经济贡献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随着消费者需求日益多样化，服务在满足个性化、差异化需求方面发挥着越来越重要的作用。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服务化是制造业转型升级的重要方向，有助于提升产业附加值和竞争力。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服务与产品的主要区别在于无形性、异质性、不可存储性和生产与消费同时性等方面。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服务与产品都是满足消费者需求的手段，二者在一定条件下可以相互转化。例如，一些产品可能包含服务元素（如售后服务），而一些服务也可能涉及实物产品（如餐饮服务中的食品）。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服务与产品的关系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95" r="124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63" r="150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360" b="123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按服务对象分类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针对个人需求提供的服务，如理发、美容、洗衣等。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以家庭为对象提供的服务，如家政、家教、家庭医疗等。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为企业提供的服务，如企业咨询、法律服务、会计服务等。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由政府或公共机构提供的服务，如教育、医疗、交通等。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个人服务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家庭服务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企业服务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提供某种特定功能的服务，如维修、安装、调试等。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满足人们社会交往和沟通需求的服务，如餐饮、娱乐、旅游等。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通过商业活动提供的服务，如金融、保险、物流等。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文化性服务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提供文化知识和精神享受的服务，如图书馆、博物馆、电影院等。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按服务性质分类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即时性服务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在相对较短的时间内完成的服务，如短期培训、短期租赁等。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短期性服务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根据需求不定期提供的服务，如家政服务、维修服务等。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在短时间内完成的服务，如快餐、快递等。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需要较长时间才能完成的服务，如心理咨询、长期护理等。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按服务时间分类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服务人员亲自到客户现场提供的服务，如家政、维修等。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通过远程通信手段提供的服务，如电话咨询、在线教育等。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远程服务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客户自己操作设备或系统获得的服务，如自助取款机、自助售票机等。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根据客户需求量身定制的服务，如定制旅游、私人影院等。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按服务方式分类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服务业的发展现状与趋势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古代的服务业主要以个人服务和家庭服务为主，如仆人、厨师、裁缝等。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古代服务业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随着工业革命的到来，城市化进程加快，服务业开始逐渐发展壮大，出现了餐饮、住宿、交通等行业。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工业革命后的服务业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20世纪后期以来，随着信息技术的发展和经济全球化的加速，现代服务业迅速崛起，包括金融、教育、医疗、通信等领域。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现代服务业的崛起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服务业内部结构不断优化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随着科技的进步和消费者需求的变化，服务业内部结构也在不断优化，新兴服务业态不断涌现。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服务业国际化趋势加强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随着经济全球化的深入发展，服务业的国际化趋势不断加强，跨国公司和国际品牌在全球范围内提供服务。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服务业成为经济增长的重要动力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在许多国家，服务业已经成为经济增长的主要动力，占GDP的比重不断上升。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https://d.book118.com/798102062131006033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2024-09-11T23:20:56.692</cp:lastPrinted>
  <dcterms:created xsi:type="dcterms:W3CDTF">2024-09-11T15:20:56Z</dcterms:created>
  <dcterms:modified xsi:type="dcterms:W3CDTF">2024-09-11T15:20:58Z</dcterms:modified>
</cp:coreProperties>
</file>