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D278C-169A-4E14-90BF-C8E6E0690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D1A97-41B8-44C4-BB71-FC26799ED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9145D-14ED-43D9-9A75-5FF490795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F8D2C-1002-4BA3-97EC-963777C1D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FE5A29-D470-43B0-818C-6CDD7DAC3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02A8A1-5712-42A2-B0A8-620ADDDC7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A51FFE-5247-40EA-9413-102764C81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C815C-2E7D-46A1-A349-32598A160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51213-5852-4513-8A66-578253787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EEA22-9594-4BFA-ABFF-CE84AB269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EBE78-FF30-46C5-8EA6-E395C4CF7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03026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IT系统与信息技术管理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IT系统概述与重要性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信息技术管理基础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IT系统规划与建设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信息技术应用与优化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IT系统安全与风险管理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IT系统与业务融合创新发展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IT系统概述与重要性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IT系统定义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IT系统（Information Technology System）是指利用计算机硬件、软件、网络等信息技术手段，对组织内部和外部的信息资源进行收集、存储、处理、传输和应用，以支持组织业务运营和决策的信息系统。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IT系统功能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IT系统的主要功能包括数据处理、信息管理、业务流程自动化、决策支持等，旨在提高组织的运营效率、降低成本、增强竞争力。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IT系统定义及功能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IT系统通过自动化和智能化手段，简化业务流程，减少人工干预，提高运营效率。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IT系统通过优化资源配置，降低人力、物力和财力成本，提高资源利用效率。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IT系统通过提供实时、准确的信息支持，帮助企业做出快速、科学的决策，增强市场竞争力。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企业运营中IT系统作用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随着云计算、大数据、人工智能等技术的不断发展，IT系统将更加智能化、个性化、集成化，为企业提供更加全面、深入的信息服务。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IT系统面临着信息安全、数据隐私、技术更新等挑战，需要不断加强技术研发和管理创新，确保系统的稳定、安全和可持续发展。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信息技术管理基础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信息技术管理是指对企业和组织中信息技术的规划、组织、指导和控制，以实现企业战略目标和业务需求。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确保信息技术资源的有效利用，提高企业和组织的运营效率和竞争力，降低信息技术风险。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信息技术管理目标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信息技术管理概念及目标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信息技术管理原则与方法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信息技术管理原则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包括战略导向、业务驱动、整体规划、分步实施、持续优化等原则，确保信息技术管理与企业和组织战略和业务需求保持一致。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信息技术管理方法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包括项目管理、风险管理、质量管理、安全管理等方法，确保信息技术项目的顺利实施和运营。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包括需求不明确、技术选型不当、项目延期、预算超支、信息安全等问题。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通过明确需求、充分调研、制定详细计划、加强团队协作、采用先进技术和工具等措施，降低问题发生的概率和影响，确保信息技术项目的成功实施和运营。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IT系统规划与建设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业务需求调研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深入了解企业业务需求，明确系统建设目标和范围。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数据流程分析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梳理现有业务流程和数据流程，识别数据输入、处理、输出等环节。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功能需求定义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根据业务需求和数据流程分析，定义系统应具备的功能点。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IT系统需求分析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4" r="146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设计数据库结构，包括表结构、索引、存储过程等，确保数据的完整性、一致性和安全性。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技术架构选型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根据系统需求和业务特点，选择合适的技术架构，如分布式、微服务、云计算等。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系统逻辑设计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设计系统整体逻辑结构，包括各模块的功能划分、模块间的交互关系等。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IT系统架构设计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https://d.book118.com/798103026033006023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2024-08-29T16:04:29.267</cp:lastPrinted>
  <dcterms:created xsi:type="dcterms:W3CDTF">2024-08-29T08:04:29Z</dcterms:created>
  <dcterms:modified xsi:type="dcterms:W3CDTF">2024-08-29T08:04:31Z</dcterms:modified>
</cp:coreProperties>
</file>