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D43B3-A545-4EF4-877F-1BFF04F97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1C156-D8EB-43E7-AC67-BFAD09A50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AE254-D5FC-43DC-A52E-58B2C6A00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FDE93C-43D3-44A2-9118-573E30AE5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BB9C78-EBCE-4752-A066-01590ACD2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FFD1ED-B620-49DA-9D16-24B2F32FD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7CCEFA-739C-4C65-AA97-E7A02C467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AE843-9483-46A6-9525-CD573ACF5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808BD-6DE0-4BA0-B174-609D83227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950B3-945C-4E68-A89A-BF587A508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42A0B-4DED-4BF6-976C-8A23B48FD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0305704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直播平台可行性方案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投资与回报预测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根据平台定位，确定目标受众群体，如年轻人、游戏爱好者、美妆达人等。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地域覆盖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明确平台覆盖的地域范围，如全国、特定地区或特定国家。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行业领域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根据平台特色和资源优势，确定涉及的行业领域，如娱乐、教育、电商等。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用户痛点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识别用户在使用其他直播平台时遇到的问题和不便之处，作为改进的依据。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通过问卷调查、访谈等方式了解用户对直播平台的需求和期望。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分析用户在平台上的浏览、互动、购买等行为数据，挖掘用户偏好和习惯。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确定在市场上与本平台存在竞争关系的其他直播平台。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了解竞争对手的市场份额和用户规模，评估本平台的竞争地位。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竞争优势与劣势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分析竞争对手的优势和劣势，以便取长补短。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接口设计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定义清晰的API接口，方便第三方开发者进行集成和扩展。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采用SSL/TLS加密传输，确保数据传输安全；同时，对用户密码进行哈希存储，保证用户数据安全。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平台架构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采用微服务架构，将平台拆分成多个独立的服务，降低系统的耦合度，便于开发和维护。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实时音视频传输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采用H.264视频编码和AAC音频编码，实现高质量的音视频传输。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互动功能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支持弹幕、评论、礼物打赏等互动功能，提升用户参与度。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多平台支持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支持PC、手机、平板等多种终端，提供一致的用户体验。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直播技术实现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提供实时数据分析功能，帮助平台运营者了解用户行为和直播效果。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数据备份与恢复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定期对数据进行备份，确保数据安全；同时，提供快速的数据恢复功能，减少因数据丢失带来的损失。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采用分布式文件系统，将音视频文件存储在多个节点上，保证数据的安全性和可靠性。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广告收入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礼物打赏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付费观看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品牌合作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盈利模式设计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在直播平台上展示广告，吸引广告主投放广告，从而获得广告收入。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提供一些独家优质内容，观众需要付费观看，平台与主播分成。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鼓励观众通过打赏礼物的方式支持主播，平台从中抽取一定比例的费用。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与品牌合作推出定制直播内容，通过品牌赞助或合作推广获得收入。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在直播平台的不同位置设置广告位，如开屏广告、弹窗广告、页面侧边栏等。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广告位规划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确保广告内容符合法律法规和平台规定，不侵犯用户权益。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广告内容审核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根据用户画像和数据分析，精准投放广告，提高广告效果。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广告投放策略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定期评估广告投放效果，为广告主提供数据分析和反馈。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广告效果评估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广告合作方案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https://d.book118.com/798103057047006040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2024-09-18T18:17:30.051</cp:lastPrinted>
  <dcterms:created xsi:type="dcterms:W3CDTF">2024-09-18T10:17:30Z</dcterms:created>
  <dcterms:modified xsi:type="dcterms:W3CDTF">2024-09-18T10:17:32Z</dcterms:modified>
</cp:coreProperties>
</file>