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6D597-878E-46F4-A375-CCD18D676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4EB0-771B-4FAE-979E-919E0BF7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EE448-1231-46C4-A5DD-1C298CD4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38343-5EDF-47C8-92F5-D1812EA0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0C425-CE46-4DC0-906C-92820A6A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6BEE7-B267-41F1-9F85-03768406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F25BD-C544-4905-85B3-CA5CD07E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A860C-3DC9-4F2C-86CA-7DBBA0A6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72C02-A9AF-47DF-BA10-809C9079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63243-80AB-4E5D-989F-5D1DF170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A23C8-06C5-429C-945D-3928218E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4007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统编版2019选修二有约必守违约有责\n## 1.合同的基本原则与签订\n### 1.1合同的订立与履行原则\n### 1.2合同的违约与解除\n### 1.3合同的权益保护与救济\n## 2.合同法的相关法律规定\n### 2.1合同法的基本原则与应用\n### 2.2合同的类型与签订流程\n### 2.3合同的违约处理与法律责任\n## 3.合同违约的责任承担\n### 3.1合同违约的民事责任\n### 3.2合同违约的行政责任\n### 3.3合同违约的刑事责任\n## 4.合同违约的预防与应对策略\n### 4.1合同违约的预防措施\n### 4.2合同违约的应对方法\n### 4.3合同违约的风险管理\n## 5.案例分析：合同违约的实际案例\n### 5.1合同违约的典型案例分析\n### 5.2合同违约的法律责任追究\n### 5.3合同违约的教训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200"/>
              <a:t>高中政治统编版2019选修二有约必守违约有责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合同的基本原则与签订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订立原则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：合同双方应基于真实意愿达成一致，不存在胁迫、欺诈等情形。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：合同双方在权利与义务上应保持平衡，避免一方利益受损。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：合同双方应遵循诚实守信原则，如实履行合同义务。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履行原则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：合同双方应严格按照约定履行合同义务，确保合同目的实现。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：合同双方应在约定的期限内履行合同义务，避免违约。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：合同双方应互相配合，共同完成合同约定的履行。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合同的订立与履行原则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违约定义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：合同一方未履行或未完全履行合同义务，导致合同目的无法实现。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预期违约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：合同一方在合同履行期限届满前明确表示不履行合同义务。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实际违约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：合同一方在合同履行期限内未履行或未完全履行合同义务。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解除合同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：合同双方协商一致，解除合同。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：根据法律规定，一方有权解除合同时，可以解除合同。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解除后果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：解除合同后，合同双方应根据合同约定或法律规定承担相应责任。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合同的违约与解除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：合同双方有权了解合同内容和履行情况，确保合同公平合理。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：在合同履行过程中，合同双方有权协商变更合同内容。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解除合同权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：在合同一方违约时，合同双方有权解除合同。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权益保护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：合同双方在发生纠纷时，可以通过协商达成解决方案。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：合同双方在发生纠纷时，可以寻求第三方调解，达成解决方案。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：合同双方在签订合同时，可以约定通过仲裁解决纠纷。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：在协商、调解、仲裁都无法解决纠纷时，合同双方可以向法院提起诉讼。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救济途径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合同的权益保护与救济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合同法的相关法律规定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合同法基本原则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：合同双方在法律地位上平等，享有平等的权利和义务。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：合同双方有权自主决定是否签订合同，不受他人干涉。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：合同双方在权利与义务上应保持平衡，避免一方利益受损。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：合同双方应遵循诚实守信原则，如实履行合同义务。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适用于民事主体之间的合同关系，调整合同双方的权利和义务。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不适用于行政机关与民事主体之间的合同关系，由其他法律规定调整。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合同法的基本原则与应用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合同类型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买卖合同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：一方交付货物，另一方支付价款的合同。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租赁合同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：一方提供租赁物，另一方支付租金的合同。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：一方委托另一方完成特定任务的合同。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：用人单位与劳动者之间建立劳动关系的合同。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：如技术转让合同、知识产权合同等。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签订流程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：合同一方提出合同条件，希望与对方签订合同。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：合同另一方同意合同条件，表示愿意签订合同。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：合同双方达成一致，合同成立。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：合同双方按照约定履行合同义务。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合同的类型与签订流程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违约处理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：违约方继续履行合同义务，以实现合同目的。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采取补救措施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：违约方采取补救措施，弥补违约造成的损失。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支付违约金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：违约方按照合同约定支付违约金，承担违约责任。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：在特定情况下，合同双方可以解除合同，终止合同关系。</a:t>
                </a:r>
                <a:endParaRPr/>
              </a:p>
            </p:txBody>
          </p:sp>
        </p:grpSp>
        <p:grpSp>
          <p:nvGrpSpPr>
            <p:cNvPr id="24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：违约方承担赔偿损失、支付违约金等民事责任。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：在特定情况下，违约方需要承担行政责任，如罚款、吊销执照等。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：在严重违约情况下，违约方需要承担刑事责任，如拘役、有期徒刑等。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合同的违约处理与法律责任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合同违约的责任承担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https://d.book118.com/798104007033006041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高中政治统编版2019选修二有约必守违约有责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2024-09-19T22:38:49.169</cp:lastPrinted>
  <dcterms:created xsi:type="dcterms:W3CDTF">2024-09-19T14:38:49Z</dcterms:created>
  <dcterms:modified xsi:type="dcterms:W3CDTF">2024-09-19T14:38:51Z</dcterms:modified>
</cp:coreProperties>
</file>