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AC000-1D3A-4793-AFA8-929373FE0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64FF0-2C11-4E61-84A4-0772BF14D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0930C-F9E2-48BD-9541-5A4BFE619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7350C-8885-45D0-8BC9-528EA1582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D3DB06-036E-4957-AF76-ACCB5CBFF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549807-F7B9-4002-91F3-D0057C7CC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D6E1D-AE0A-4B6A-9679-C91ED0C87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22370-F3A4-42B9-BE47-4BA0F7773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24D5B-99A3-4DDF-A7F7-D0C8F9097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43D99-2C73-43E6-97E3-0D8A50F85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F1BAC-6F76-4AE6-B77B-023FC3ED3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4075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学校教研教育教学工作总结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本学期教育教学工作回顾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教师队伍建设与培训情况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学生综合素质培养举措及成效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家校合作与沟通机制建立及运作效果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49" b="63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2" b="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通过对教育教学工作的总结，发现存在的问题和不足，提出改进措施，从而提升学校整体教育质量。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通过对教师教研活动的总结，分享成功经验和有效做法，促进教师专业素养和教学能力的提升。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推动学校内涵式发展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通过对学校教育教学工作的全面梳理和总结，明确学校发展的优势和特色，为学校内涵式发展提供有力支撑。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教研活动开展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回顾本学期学校及教研组开展的教研活动，如集体备课、教学观摩、课题研究等，总结活动成果及存在的问题。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总结本学期各年级、各学科课堂教学情况，包括教学内容、教学方法、教学效果等方面的分析。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汇报教师在教育教学能力、科研能力、管理水平等方面的提升情况，以及学校为教师发展所提供的支持和保障措施。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学校特色发展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总结学校在教育教学、德育工作、艺术教育、科技教育等方面的特色发展及取得的成果。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学生学业成果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分析学生学业成绩及综合素质表现，评价学校教育教学工作对学生成长的影响。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本学期教育教学工作回顾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教学进度安排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按照教学计划，合理安排了教学进度，确保了教学任务的顺利完成。同时，根据实际情况进行了必要的调整和优化。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根据学校教育教学目标和要求，结合学生实际情况，制定了详细的教学计划，包括教学目标、教学内容、教学方法、教学资源等方面的规划。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通过定期的教学检查、学生评教、教师互评等方式，对教学质量进行了有效的监控和评估，及时发现了问题并进行了改进。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根据教学内容和学生特点，灵活运用了讲授、讨论、案例分析、实验等多种教学方法，激发了学生的学习兴趣和积极性。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教学方法运用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通过引导学生参与课堂讨论、提问、小组合作等方式，提高了学生的课堂参与度，促进了学生的主动学习和思考。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学生参与度提高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充分利用了多媒体、网络等现代教学资源，丰富了教学内容和形式，提高了教学效果。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教学资源利用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考试组织与监考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严格按照学校考试规定和要求，组织了期中、期末等考试，并认真履行了监考职责，确保了考试的公正、公平和顺利进行。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成绩评定与反馈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根据学生的作业、考试等表现，对学生的成绩进行了公正、客观的评定，并及时向学生和家长反馈了成绩和表现情况。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作业布置与批改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根据学生的实际情况和教学要求，合理布置了作业，并及时进行了批改和反馈，帮助学生巩固了所学知识。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学生作业与考试管理情况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教研活动开展情况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根据学校教育教学工作计划，结合学科特点和教师需求，制定切实可行的教研活动计划。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针对教育教学中的热点、难点问题，确定具有研究价值和实践意义的教研活动主题。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教研活动主题确定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根据教研活动主题和教师实际情况，选择适合的教研活动形式，如专题讲座、教学观摩、课题研究等。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教研活动形式选择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教研活动组织与实施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大部分教师能积极参与教研活动，认真完成教研任务，但也有部分教师缺乏主动性和积极性。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教师参与度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成果质量评价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通过教学论文、教学设计、教学反思等形式展示教研成果，促进教师之间的交流和学习。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对展示的教研成果进行质量评价，鼓励优秀成果的推广和应用。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教师参与度和成果展示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教研活动效果评估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问题与不足分析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改进措施制定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教研活动反思与改进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255" r="1625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对教研活动的组织、实施和效果进行评估，总结经验教训。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针对教研活动中存在的问题和不足进行深入分析，找出原因。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根据分析结果，制定相应的改进措施，如加强理论学习、改进教学方法等。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结合学校教育教学工作实际，制定未来教研活动的发展规划和目标。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教师队伍建设与培训情况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老中青三代教师比例合理，形成教学经验的传承和梯队建设。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教师队伍中硕士及以上学历占比逐年提高，整体学历层次较高。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高级教师、一级教师等各级职称分布均衡，体现教师专业成长路径。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职称结构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教师队伍结构分析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https://d.book118.com/798104075020006043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2024-09-22T14:27:53.473</cp:lastPrinted>
  <dcterms:created xsi:type="dcterms:W3CDTF">2024-09-22T06:27:53Z</dcterms:created>
  <dcterms:modified xsi:type="dcterms:W3CDTF">2024-09-22T06:27:55Z</dcterms:modified>
</cp:coreProperties>
</file>