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110088-22A7-4EF1-96BF-DF479F461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E01780-46E2-4BDE-A90F-F352D13E1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8F6E70-70E0-47D6-AFD9-91F807B7D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C78C2B-B184-42EB-B8FB-AB0C24344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53DA3C-EB88-403C-8BBA-8FA6BFEAE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E6016E-DCB8-4A96-845B-B648CCCF1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8EDD23-89C2-45FB-BEBC-66EC2DE9D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7002CF-5006-4375-A021-6AA676BAF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E6A7F5-4E8A-4106-92F1-B0D2236A3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572F77-BC5F-4079-BADB-D1575AF6F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0063C9-6780-463B-9997-9A6989716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0410307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护理查房导入方法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护理查房导入前的准备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护理查房导入方法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护理查房导入效果评估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护理查房导入的注意事项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护理查房是一种以病人为中心的护理活动，通过组织护理人员对病人的病情状况、护理效果和护理措施进行评估和讨论，以提高护理质量。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提高护士的专业技能和临床思维能力，确保病人得到优质的护理服务，促进护理学科的发展。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通过护理查房，可以及时发现和解决护理过程中存在的问题，提高护理效果和病人满意度。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提升护士素质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保障病人安全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护理查房能够促进护士不断学习和进步，提高其专业素养和实践能力。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通过护理查房，可以及时发现和预防潜在的护理风险，确保病人安全。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随着医学和护理学科的发展，护理查房逐渐成为一种重要的护理活动，并不断发展和完善。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护理查房起源于19世纪中期的美国，最初是为了提高医院护理质量而设立。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现状与未来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目前，护理查房已经成为国内外医疗机构普遍采用的护理管理方法之一，未来将继续发挥其在提高护理质量和保障病人安全方面的重要作用。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护理查房导入前的准备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在开始护理查房前，应明确查房的目标，如提高护理质量、解决护理问题、提升护士的专业技能等。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明确查房目的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根据查房目的，确定查房的重点内容，如特定疾病、护理操作、患者安全等。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确定查房重点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确定查房目标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安排查房时间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根据实际情况，合理安排查房的时间，确保参与查房的护士能够准时参加。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制定详细的查房流程，包括查房的顺序、每个环节的时间安排、参与人员的分工等。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制定查房计划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收集相关的护理资料，如患者的病历、护理记录、护理计划等，供查房时参考。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准备护理资料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根据需要，准备相应的查房设备，如投影仪、电脑、护理器械等。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准备查房设备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准备查房工具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提高专业素养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对参与查房的护士进行培训，提高其专业素养和技能水平，确保能够准确评估患者的护理情况。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熟悉查房流程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让参与查房的护士熟悉查房的流程和要求，明确各自的职责和任务。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培训查房人员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护理查房导入方法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直接明了，开门见山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直接导入法是指查房时直接说明本次查房的主题和目的，不绕弯子，直接进入主题。这种方法能够让学生迅速了解查房的内容和要求，有助于提高查房效率。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直接导入法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https://d.book118.com/798104103073006026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2024-09-03T21:59:56.014</cp:lastPrinted>
  <dcterms:created xsi:type="dcterms:W3CDTF">2024-09-03T13:59:56Z</dcterms:created>
  <dcterms:modified xsi:type="dcterms:W3CDTF">2024-09-03T13:59:57Z</dcterms:modified>
</cp:coreProperties>
</file>