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C991B-3CB6-4211-8BDE-E7A8497C0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09FAA-FFC9-4D19-939E-48CCC3AE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2E3E3-9FE0-46EF-BF32-F3A46C55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01E3B-B70B-45CF-95AC-F17DFC0A3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AABCCF-173F-4BD2-8BA9-F41128D38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DF61B-D008-4BD1-8B11-C3DB8BC6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7FDF9-7FCC-4265-A3B1-19A8490F3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08016-7150-4E1B-9E19-E427FEAC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488F3-A7EB-4213-A8C8-5C0F23F81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29A18-4750-402F-85B7-A16B92E5F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971D9-548E-47DC-BD65-53CFDEAE4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4110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整体护理ppt课件模板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整体护理的实践应用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未来整体护理的发展趋势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整体护理是一种以病人为中心，以现代护理观为指导，以护理程序为基础框架，把护理程序系统化地运用到临床业务和行政管理中去的护理模式。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整体护理强调以病人为中心，以现代护理观为指导，以护理程序为基础框架，把护理程序系统化地运用到临床业务和行政管理中去的护理模式。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提高病人满意度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整体护理能够满足病人的生理、心理和社会需求，提高病人的满意度。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提升医疗质量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整体护理能够提高医疗质量，减少医疗差错和纠纷。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促进医护协作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整体护理需要医护人员共同协作，能够促进医护协作。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整体护理起源于美国，最初是为了解决医疗纠纷和诉讼问题而提出的。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随着医学模式的转变和人们对健康需求的提高，整体护理逐渐发展成为一种重要的护理模式。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未来，随着医疗技术的不断发展和人们对健康需求的不断提高，整体护理将不断完善和发展。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734" r="117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全面评估是对病人进行多方面的检查和了解，是制定护理计划的基础。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体护理中，全面评估是一个重要的步骤。它涉及到对病人的身体状况、心理状态、社会背景、生活习惯等多个方面的了解。通过全面评估，可以了解病人的健康状况，发现潜在的健康问题，为后续的护理计划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护理计划是根据全面评估的结果，为病人制定的具体的护理方案。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在制定护理计划时，需要综合考虑病人的具体情况，包括病情、年龄、性别、生活习惯等。护理计划应该包括具体的护理目标、护理措施、护理时间等内容，以确保病人得到全面、有效的护理。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护理实施是根据护理计划，为病人提供具体的护理服务。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在护理实施过程中，需要遵循护理计划，按照规定的措施和时间对病人进行护理。同时，还需要密切关注病人的反应和病情变化，及时调整护理方案，以确保病人得到最佳的护理效果。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护理评价是对护理效果进行评估和反馈，是改进护理计划和提升护理质量的重要手段。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整体护理中，护理评价是一个持续的过程。通过对护理效果的评价和反馈，可以了解护理计划的可行性和有效性，发现存在的问题和不足之处，为后续的护理计划提供改进意见。同时，通过护理评价还可以提升护士的专业技能和综合素质，提高整体护理的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包括姓名、年龄、性别、病情状况等基本信息。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对患者进行全面的健康状况评估，包括身体状况、心理状况和社会状况。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了解患者的护理需求，包括日常护理、康复护理、心理护理等方面的需求。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评估患者可能存在的护理风险，如跌倒、压疮等，并采取相应的预防措施。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护理风险评估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https://d.book118.com/798104110073006026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2024-09-03T21:59:58.552</cp:lastPrinted>
  <dcterms:created xsi:type="dcterms:W3CDTF">2024-09-03T13:59:58Z</dcterms:created>
  <dcterms:modified xsi:type="dcterms:W3CDTF">2024-09-03T14:00:00Z</dcterms:modified>
</cp:coreProperties>
</file>