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6C6E10-061C-49DA-A29B-3F206B4DA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D727AB-764F-4C38-A006-70EE3F253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CA0324-F1CC-4850-B135-6123544D3E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D8E769-9F58-406D-9CE3-F2EF07578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AA0BAD-98B3-424E-B9E3-A79192C93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22A74A-842D-41A7-9B4F-944F55297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A44061-408E-4287-815A-78B765831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0C73E7-B4F5-4702-AD63-A5BF64BF0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EF287F-8AB1-4870-8E8F-1BAECCB20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AB326F-750B-46B9-A6AA-BE0A676C5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C0741D-107B-4F07-A48E-88886C447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0413004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设立硬度计科技公司可行性研究报告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XX-01-18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公司设立方案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技术可行性分析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经济可行性分析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社会效益分析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本报告旨在分析设立硬度计科技公司的可行性，包括市场需求、技术可行性、经济效益等方面，为公司决策者提供参考。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工业领域的不断发展，硬度计作为一种重要的测量工具，在金属加工、机械制造、航空航天等领域具有广泛的应用前景。设立硬度计科技公司，专注于研发、生产和销售硬度计产品，将有助于满足市场需求，推动相关产业的发展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目前，硬度计市场呈现出稳步增长的态势，市场规模不断扩大。国内外众多企业纷纷涉足该领域，竞争日益激烈。同时，随着技术的不断进步，硬度计产品的种类和性能也在不断提升。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4.0、智能制造等概念的提出和实施，硬度计作为智能制造领域的重要组成部分，其市场需求将持续增长。此外，新兴领域如新能源汽车、航空航天等对硬度计的需求也将不断增加。预计未来几年，硬度计市场将保持快速增长的态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市场前景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硬度计科技市场现状及前景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公司设立方案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780" b="19780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780" b="19780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公司名称：硬度计科技有限公司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注册地：中国深圳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注册资本：1000万元人民币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公司名称、注册地和注册资本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组织架构和人员配置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公司设董事会、监事会、经理层，下设研发部、市场部、销售部、生产部、财务部、人力资源部等。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人员配置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公司初期预计招聘50名员工，其中包括技术研发人员、市场销售人员、生产管理人员等。随着公司业务的拓展，人员规模将逐步扩大。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公司主要从事硬度计的研发、生产和销售，以及相关技术服务。产品广泛应用于金属加工、机械制造、航空航天等领域。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发展规划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公司计划在未来三年内实现年销售额突破5000万元人民币，五年内成为国内硬度计行业的领军企业，十年内拓展国际市场，成为全球知名的硬度计供应商。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为实现上述发展目标，公司将采取以下措施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研发投入，提升产品技术含量和附加值；加强市场营销和品牌建设，提高市场占有率和知名度；优化生产流程和管理体系，降低成本和提高效率；积极拓展国内外市场，拓宽销售渠道和客户资源；加强人才培养和引进，打造高素质专业化团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业务范围和发展规划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随着工业制造、材料科学等领域的快速发展，对硬度计的需求不断增加。同时，新兴领域如新能源、生物医学等也对硬度计提出新的需求。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随着科技的不断进步，硬度计向高精度、高稳定性、智能化等方向发展。此外，便携式、在线检测等新型硬度计也有较大的市场潜力。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市场需求和趋势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当前硬度计市场主要由国际知名品牌占据，如瑞士的维氏、美国的布氏等。国内品牌也在逐步发展壮大，但整体竞争力相对较弱。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优劣势分析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国际品牌在技术、品质、服务等方面具有较大优势，但价格相对较高。国内品牌在价格、本土化服务等方面具有优势，但在技术、品质等方面仍有提升空间。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竞争格局和优劣势分析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硬度计科技公司可将目标市场定位为工业制造、材料科学、新能源、生物医学等领域。针对不同领域的需求特点，开发相应的硬度计产品。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客户群体主要包括工业企业、科研机构、高校实验室等。针对不同客户群体的需求特点，提供相应的产品解决方案和技术支持服务。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客户群体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目标市场和客户群体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技术可行性分析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https://d.book118.com/798104130046006044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2024-09-24T08:49:39.504</cp:lastPrinted>
  <dcterms:created xsi:type="dcterms:W3CDTF">2024-09-24T00:49:39Z</dcterms:created>
  <dcterms:modified xsi:type="dcterms:W3CDTF">2024-09-24T00:49:41Z</dcterms:modified>
</cp:coreProperties>
</file>