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23ECA-0F56-4853-AAD3-26D8C3C83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9C347-0CEB-471E-A672-E39BCADA8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BE6C8-833A-4141-917C-BED9E0946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2DD68-8542-4C25-9B4A-03F156AFA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52F89-BEA1-4302-A3DC-671DABEB1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3BBB6-1AE7-4475-B262-12DE3DD2E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57788-AA88-4A38-B0E1-8008C0849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C9525-56B3-4EDC-8ADC-F225C721E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AB030-810E-41A0-981B-B00FC0322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88D06-10F1-4DAE-A71B-F17A4A641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4C642-F5FA-4EE6-97A0-870583420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78" r:id="rId2"/>
    <p:sldLayoutId id="2147487779" r:id="rId3"/>
    <p:sldLayoutId id="2147487780" r:id="rId4"/>
    <p:sldLayoutId id="2147487781" r:id="rId5"/>
    <p:sldLayoutId id="2147487782" r:id="rId6"/>
    <p:sldLayoutId id="2147487783" r:id="rId7"/>
    <p:sldLayoutId id="2147487784" r:id="rId8"/>
    <p:sldLayoutId id="2147487785" r:id="rId9"/>
    <p:sldLayoutId id="2147487786" r:id="rId10"/>
    <p:sldLayoutId id="214748778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513703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执法案卷档案管理制度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执法案卷档案的建立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执法案卷档案的管理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执法案卷档案的销毁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执法案卷档案的监督与检查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执法案卷档案管理制度的实施与完善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执法案卷档案的建立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案卷档案的分类</a:t>
            </a:r>
            <a:endParaRPr lang="zh-CN" altLang="en-US"/>
          </a:p>
        </p:txBody>
      </p:sp>
      <p:sp>
        <p:nvSpPr>
          <p:cNvPr id="10489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按照案件性质分类：民事、刑事、行政等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按照案件处理方式分类：调解、判决、裁定等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按照案件涉及人员分类：个人、单位、群体等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按照案件来源分类：自诉、公诉、申诉等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案卷档案的收集</a:t>
            </a:r>
            <a:endParaRPr lang="zh-CN" altLang="en-US"/>
          </a:p>
        </p:txBody>
      </p:sp>
      <p:sp>
        <p:nvSpPr>
          <p:cNvPr id="10490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收集范围：明确需要收集的案卷档案类型和范围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收集责任人：明确案卷档案的收集责任人，确保案卷档案的完整性和准确性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收集流程：详细描述案卷档案的收集流程，包括收集、整理、分类、归档等步骤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收集方式：采用多种方式进行案卷档案的收集，如定期归档、随时归档等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案卷档案的整理</a:t>
            </a:r>
            <a:endParaRPr lang="zh-CN" altLang="en-US"/>
          </a:p>
        </p:txBody>
      </p:sp>
      <p:sp>
        <p:nvSpPr>
          <p:cNvPr id="104910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纸质与电子版同步：将案卷的纸质版和电子版进行同步管理，方便查阅和调用。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分类整理：按照案件性质、时间、地点等因素对案卷进行分类整理，便于查找和管理。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编号归档：为每个案卷分配唯一的编号，并按照编号顺序进行归档，确保案卷的完整性和可追溯性。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定期备份：定期对案卷档案进行备份，防止数据丢失和损坏。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执法案卷档案的管理</a:t>
            </a:r>
            <a:endParaRPr lang="zh-CN" altLang="en-US"/>
          </a:p>
        </p:txBody>
      </p:sp>
      <p:sp>
        <p:nvSpPr>
          <p:cNvPr id="104917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案卷档案的保管</a:t>
            </a:r>
            <a:endParaRPr lang="zh-CN" altLang="en-US"/>
          </a:p>
        </p:txBody>
      </p:sp>
      <p:sp>
        <p:nvSpPr>
          <p:cNvPr id="104923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档案的保密：对涉及机密或敏感信息的档案进行加密处理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档案的存放：按照档案编号、年份、题名的顺序进行存放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档案的备份：定期对档案进行备份，以防数据丢失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档案的借阅：建立借阅制度，规范借阅流程，确保档案安全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案卷档案的保密</a:t>
            </a:r>
            <a:endParaRPr lang="zh-CN" altLang="en-US"/>
          </a:p>
        </p:txBody>
      </p:sp>
      <p:sp>
        <p:nvSpPr>
          <p:cNvPr id="10493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保密范围：明确需要保密的案卷档案范围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查阅权限：规定有权查阅案卷档案的人员及其权限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泄露责任：明确泄露案卷档案信息的责任及处罚措施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保密措施：采取有效的保密措施，如加密、防火防盗等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案卷档案的利用</a:t>
            </a:r>
            <a:endParaRPr lang="zh-CN" altLang="en-US"/>
          </a:p>
        </p:txBody>
      </p:sp>
      <p:sp>
        <p:nvSpPr>
          <p:cNvPr id="10493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案卷档案的查阅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案卷档案的借阅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案卷档案的复制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案卷档案的销毁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执法案卷档案的销毁</a:t>
            </a:r>
            <a:endParaRPr lang="zh-CN" altLang="en-US"/>
          </a:p>
        </p:txBody>
      </p:sp>
      <p:sp>
        <p:nvSpPr>
          <p:cNvPr id="104943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https://d.book118.com/798105137037006023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执法案卷档案管理制度</vt:lpstr>
      <vt:lpstr>目录</vt:lpstr>
      <vt:lpstr>添加章节标题</vt:lpstr>
      <vt:lpstr>执法案卷档案的建立</vt:lpstr>
      <vt:lpstr>案卷档案的分类</vt:lpstr>
      <vt:lpstr>案卷档案的收集</vt:lpstr>
      <vt:lpstr>案卷档案的整理</vt:lpstr>
      <vt:lpstr>执法案卷档案的管理</vt:lpstr>
      <vt:lpstr>案卷档案的保管</vt:lpstr>
      <vt:lpstr>案卷档案的保密</vt:lpstr>
      <vt:lpstr>案卷档案的利用</vt:lpstr>
      <vt:lpstr>执法案卷档案的销毁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2024-08-29T18:13:05.743</cp:lastPrinted>
  <dcterms:created xsi:type="dcterms:W3CDTF">2024-08-29T10:13:05Z</dcterms:created>
  <dcterms:modified xsi:type="dcterms:W3CDTF">2024-08-29T10:13:08Z</dcterms:modified>
</cp:coreProperties>
</file>