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A6DF35-FEA0-4903-B1D9-D9779E176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E0C3DA-9B14-42EC-BFB6-2D065141B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806FB9-870C-42F2-A67C-D269A60E5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358A9D-A536-434C-AC6B-25F69BA02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02D8336-4B66-4FE7-94CB-70C810873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87E5B0-E833-4865-ACBE-5914B66D8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741222-DB9D-401C-986D-75B51A531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469D68-2E0A-4FAD-B30B-5F7B6D054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C65E6A-0AD0-4210-977A-A3F999011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D5492D-850F-44DC-8358-6EE512F7D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89DE2-C910-4E61-AF5C-DF04AF9329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8106004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实业行业2024年人事制度改革与企业文化建设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Arial"/>
                <a:ea typeface="Arial"/>
                <a:cs typeface="Arial"/>
              </a:rPr>
              <a:t>2023-12-28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实业行业人事制度现状及问题分析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人事制度改革方案设计与实施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人事制度改革与企业文化建设的互动关系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实业行业未来发展趋势及挑战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随着市场竞争的加剧，实业行业需要更加灵活、高效的人事制度来应对市场变化，提高企业竞争力。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4648" r="1464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通过人事制度改革，可以优化企业人力资源配置，提高员工积极性和工作效率，从而推动企业发展。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促进企业发展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575" r="145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企业文化建设是企业发展的重要组成部分，人事制度改革需要与企业文化建设相协调，共同推动企业发展。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企业文化建设需求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人事制度改革与企业文化建设的关系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相互促进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人事制度改革可以为企业文化建设提供制度保障和支持，企业文化建设可以为人事制度改革提供思想引领和精神动力。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共同目标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人事制度改革和企业文化建设的共同目标是推动企业发展，提高企业竞争力。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相互渗透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人事制度改革中的一些理念和措施可以融入到企业文化建设中，企业文化建设中的一些理念和价值观也可以渗透到人事制度改革中。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实业行业人事制度现状及问题分析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当前实业行业普遍建立了相对完善的人事制度管理体系，包括招聘、培训、绩效、薪酬等方面。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人事制度管理体系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用工形式多样化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人才流动与竞争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随着市场经济的发展，实业行业用工形式日趋多样化，包括合同制、劳务派遣、临时工等。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实业行业人才流动频繁，企业间人才竞争激烈，高素质人才成为争夺的焦点。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实业行业人事制度现状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人才流失严重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由于竞争激烈、薪酬待遇不合理等原因，实业行业人才流失现象较为严重，影响了企业的稳定发展。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部分实业企业存在人事制度执行不力的情况，如招聘程序不规范、培训缺乏针对性、绩效考核不公正等。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企业文化缺失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部分实业企业过于注重经济效益，忽视了企业文化建设，导致员工缺乏归属感和凝聚力。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375" r="123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583" r="1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随着市场经济的发展，实业行业需要不断完善人事制度，以适应市场变化和企业发展需求。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" r="1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439" r="439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适应市场经济发展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通过人事制度改革，可以优化企业人力资源配置，提高员工素质和工作效率，进而提升企业竞争力。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合理的人事制度可以保障员工权益，促进劳动关系和谐稳定，为企业的长期发展奠定基础。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构建和谐劳动关系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改革的必要性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人事制度改革方案设计与实施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确保改革方案对全体员工一视同仁，避免出现不公正的差异化对待。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公平公正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833" b="7833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通过合理的激励和约束机制，激发员工积极性和创造力，同时规范员工行为。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激励与约束并存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改革方案应与公司战略目标相契合，促进公司的可持续发展。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改革方案设计原则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983" r="21983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对现有岗位进行全面分析和评估，明确各岗位职责、权限和任职要求。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岗位分析与评估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根据岗位评估结果和市场薪酬水平，调整薪酬结构，实现内部公平和外部竞争力。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薪酬体系优化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建立科学的绩效管理体系，明确绩效目标、考核标准和奖惩措施，实现员工绩效与公司目标的紧密结合。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绩效管理体系完善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加强员工培训，提升员工专业技能和综合素质；同时关注员工职业发展，为员工提供更多晋升机会和发展空间。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员工培训与职业发展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具体改革措施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实施步骤和时间表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前期准备（2024年1月-3月）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成立改革小组，进行现状调研和问题诊断，制定改革方案初稿。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方案讨论与修订（2024年4月-6月）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组织全体员工对改革方案进行讨论，收集意见和建议，对方案进行修订和完善。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方案审批与实施（2024年7月-9月）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将修订后的改革方案提交公司高层审批，通过后正式实施。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跟踪评估与调整（2024年10月-12月）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对实施效果进行跟踪评估，及时发现问题并进行调整，确保改革方案的顺利实施和目标的达成。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企业文化建设方案设计与实施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塑造企业形象和品牌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打造具有独特魅力和社会影响力的企业文化，提升企业在市场中的知名度和美誉度。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促进企业可持续发展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将企业文化建设与企业战略发展相结合，推动企业不断创新和进步，实现可持续发展。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提升企业凝聚力和向心力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通过企业文化建设，增强员工对企业的认同感和归属感，形成共同的价值观和使命感。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企业文化建设目标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https://d.book118.com/798106004020006027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2024-09-04T18:32:31.862</cp:lastPrinted>
  <dcterms:created xsi:type="dcterms:W3CDTF">2024-09-04T10:32:31Z</dcterms:created>
  <dcterms:modified xsi:type="dcterms:W3CDTF">2024-09-04T10:32:34Z</dcterms:modified>
</cp:coreProperties>
</file>