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95D0E-1C60-4A92-8145-C068EC850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11C8A-921D-477C-8D77-F719C49E9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DB26D-3678-4B15-ACF3-B0B71911E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00978-C1F1-42E3-96A2-7B7994851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AA5309-2A7A-491E-B24E-8E55C3ED6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A8A053-9C44-4CF8-9D64-F2BD36C0C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5E20BF-6B7D-4BD8-926C-A59A33967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2BCEF-310B-4827-B5BC-EE31B2B3E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F3D4C9-91C4-41A2-AD4D-202A842BF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CB63F-8C98-4B1D-8505-E96EB5C4D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996F1-FD6C-4013-B517-3E59CE980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06026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正常视野与病理性视野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正常视野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病理性视野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正常视野与病理性视野的比较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病理性视野的诊疗与治疗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病理性视野的预防与护理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正常视野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正常视野是指个体在静止状态下，通过双眼能够观察到的空间范围。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正常视野具有广阔性、对称性、连续性和恒定性等特点，是维持正常视觉功能的重要基础。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793" r="1279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水平视野是指头部保持直立、眼睛直视前方时，眼睛能够看到的左右两侧最远的距离。正常水平视野范围大约为180度，其中中心视野约90度，周边视野约90度。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水平视野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垂直视野是指头部保持直立、眼睛直视前方时，眼睛能够看到的上下两侧最远的距离。正常垂直视野范围大约为160度，其中中心垂直视野约60度，周边垂直视野约100度。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垂直视野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正常视野的范围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空间定位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正常视野能够帮助个体判断物体的位置、大小和距离等信息，从而进行有效的空间定位和行动计划。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动态监测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正常视野能够监测周围环境的动态变化，及时发现异常情况，如突然出现的障碍物或行人等。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立体视觉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正常视野能够提供双眼视觉信息，帮助个体感知物体的深度和立体感，提高视觉的立体感和空间感。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正常视野的功能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病理性视野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https://d.book118.com/798106026020006027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2024-09-04T18:32:32.691</cp:lastPrinted>
  <dcterms:created xsi:type="dcterms:W3CDTF">2024-09-04T10:32:32Z</dcterms:created>
  <dcterms:modified xsi:type="dcterms:W3CDTF">2024-09-04T10:32:34Z</dcterms:modified>
</cp:coreProperties>
</file>