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72690-F25D-4A51-B33A-99B08B304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42896-D418-4476-9892-84204887A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D842D-E496-4ED4-A68C-FC1C7F7CA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4CBB46-EB7A-4DEB-AA41-C72A5A487A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2C1379-7DE5-48BD-BF79-2D525E864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28CA9E-E2BF-4857-8617-1F9FD961E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A74065-E854-46B4-8F01-0CE29A6BC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3B8830-AD13-4234-B196-012CB80F4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C3E12D-9565-4642-9919-E70BE3EDE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4A821-9E0E-47BD-B62D-A979719AE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CD966-CCA3-40A1-AF88-1016812A9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07061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合同法的软件开发合同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合同概述与背景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合同法基本原则在软件开发合同中的应用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软件开发合同核心条款解析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知识产权保护及侵权责任界定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违约责任与争议解决方式探讨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总结：完善合同法环境下软件开发合同的建议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合同概述与背景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软件开发合同是规定软件开发过程中双方权利和义务的协议。它明确了开发范围、交付时间、质量标准、费用支付等关键要素，是保障双方权益的基础。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软件开发合同在软件开发过程中起着至关重要的作用。它有助于明确开发目标、约束双方行为、规范开发流程，减少纠纷，确保项目顺利实施。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软件开发合同通常根据特定项目需求定制，包括功能需求、技术要求等细节。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软件开发合同通常涉及较长的开发周期，需要双方在合同中明确交付时间。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时间周期长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软件开发合同对质量要求较高，需明确质量标准和验收标准，确保最终产品符合预期。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质量要求高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软件开发合同费用支付方式多样，可按阶段、按需或一次性支付，需在合同中明确费用及支付方式。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费用支付灵活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软件开发合同特点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合同法对软件开发合同具有法律约束力，双方必须遵守合同条款，否则将承担相应的法律责任。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法律约束力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保护双方权益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解决纠纷依据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合同法通过规范软件开发合同，保护双方权益，确保项目顺利实施。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在发生纠纷时，合同法作为解决纠纷的依据，有助于公平、公正地处理纠纷。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合同法对软件开发合同的影响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合同法基本原则在软件开发合同中的应用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平等自愿原则是合同法的基本原则之一，它要求合同双方在签订和履行合同时，应当在平等地位上充分协商，自愿达成一致意见。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软件开发合同中，平等自愿原则主要体现在以下几个方面：首先，合同双方应当在平等地位上签订合同，不存在一方对另一方的强制或压迫。其次，合同双方应当在自愿的基础上达成一致意见，不存在一方对另一方的欺诈或胁迫。最后，合同双方应当在平等自愿的基础上履行合同义务，不存在一方对另一方的违约或不当行为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平等自愿原则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公平交易原则是合同法的基本原则之一，它要求合同双方在签订和履行合同时，应当按照公平、合理的标准确定各方的权利和义务。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软件开发合同中，公平交易原则主要体现在以下几个方面：首先，合同双方应当按照公平、合理的标准确定各方的权利和义务，避免出现一方对另一方的过分或不合理的权利主张。其次，合同价格、付款方式、质量标准等关键条款应当公平合理，避免出现一方对另一方的过高或过低的要求。最后，合同履行过程中出现的问题应当按照公平、合理的标准进行处理，避免出现一方对另一方的过分或不合理的赔偿要求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公平交易原则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0539" y="1444984"/>
            <a:ext cx="4955536" cy="4778362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24730" y="1444984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2067" y="2272065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诚实信用原则是合同法的基本原则之一，它要求合同双方在签订和履行合同时，应当诚实守信、严守承诺，不得存在虚假陈述、隐瞒事实等不诚信行为。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656259" y="2272065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软件开发合同中，诚实信用原则主要体现在以下几个方面：首先，合同双方应当如实陈述、披露与合同有关的情况和事实，不得存在虚假陈述或隐瞒事实的行为。其次，合同双方应当按照约定履行自己的义务，不得擅自变更或解除合同。最后，合同履行过程中出现的问题应当按照诚实信用原则进行处理，不得存在不诚信的违约行为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诚实信用原则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软件开发合同核心条款解析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明确软件开发的范围和具体需求，包括软件的功能模块、性能要求、数据结构等。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对软件需求进行详细描述，包括用户需求、业务需求和技术需求，确保双方对项目目标和要求有共同理解。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需求定义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项目范围与需求定义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明确软件开发的时间表，包括各个阶段的起止时间、关键节点等，确保项目按时交付。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设立关键的里程碑，如需求分析、设计、编码、测试、上线等，以便对项目进度进行监控和管理。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开发周期与里程碑设置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里程碑设置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开发周期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https://d.book118.com/798107061117006026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2024-09-04T06:00:31.514</cp:lastPrinted>
  <dcterms:created xsi:type="dcterms:W3CDTF">2024-09-03T22:00:31Z</dcterms:created>
  <dcterms:modified xsi:type="dcterms:W3CDTF">2024-09-03T22:00:33Z</dcterms:modified>
</cp:coreProperties>
</file>