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242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0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tags" Target="../tags/tag1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4.xml" /><Relationship Id="rId3" Type="http://schemas.openxmlformats.org/officeDocument/2006/relationships/image" Target="../media/image3.png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tags" Target="../tags/tag39.xml" /><Relationship Id="rId9" Type="http://schemas.openxmlformats.org/officeDocument/2006/relationships/tags" Target="../tags/tag4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5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C443EC-C427-4F4B-B898-9B48CDA86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D98C1-E257-4582-895C-E0405320B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A02EB-8B3A-41AE-8164-A7EB356E4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81413D-CEED-447E-A455-CAB7842178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E1A27F-5AF4-43E6-A6DC-931418DC6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D473DD-5D24-47DF-99D0-89B4E3686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844B9B-152E-4DF3-AE79-1D894BADD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EC2E80-6A40-42BC-93F3-EA2B4513A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CC9D26-5991-4C81-B117-0053A4080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BF96A3-A4D7-4392-AC63-9DFB05DCF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A74998-DB09-4853-BFD1-3E54DE313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57" name="图片 9" descr="矢量智能对象5-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578"/>
          <a:stretch>
            <a:fillRect/>
          </a:stretch>
        </p:blipFill>
        <p:spPr>
          <a:xfrm flipH="1">
            <a:off x="6149340" y="1361440"/>
            <a:ext cx="5763895" cy="502793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1006475" y="358764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9"/>
            <a:ext cx="6184265" cy="17200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3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76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94800" y="1225550"/>
            <a:ext cx="10796050" cy="50241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6196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片 8" descr="001_画板 1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6730"/>
          </a:xfrm>
          <a:prstGeom prst="rect">
            <a:avLst/>
          </a:prstGeom>
        </p:spPr>
      </p:pic>
      <p:sp>
        <p:nvSpPr>
          <p:cNvPr id="1048684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95325" y="361950"/>
            <a:ext cx="10801350" cy="727075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8" descr="002-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8255"/>
            <a:ext cx="12192000" cy="6856730"/>
          </a:xfrm>
          <a:prstGeom prst="rect">
            <a:avLst/>
          </a:prstGeom>
        </p:spPr>
      </p:pic>
      <p:sp>
        <p:nvSpPr>
          <p:cNvPr id="1048692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14400" y="1677670"/>
            <a:ext cx="5643880" cy="1855470"/>
          </a:xfrm>
          <a:prstGeom prst="rect">
            <a:avLst/>
          </a:prstGeom>
          <a:noFill/>
        </p:spPr>
        <p:txBody>
          <a:bodyPr wrap="square" lIns="91440" tIns="0" rIns="91440" bIns="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9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79000">
                      <a:schemeClr val="accent2">
                        <a:alpha val="10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lnSpc>
                <a:spcPct val="120000"/>
              </a:lnSpc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694" name="副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95350" y="3533140"/>
            <a:ext cx="5643880" cy="154114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4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400805" y="1250066"/>
            <a:ext cx="5093995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6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91206" y="1250066"/>
            <a:ext cx="5093994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5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261475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226215"/>
            <a:ext cx="5261475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94800" y="1854000"/>
            <a:ext cx="52560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4800" y="1225550"/>
            <a:ext cx="5256000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718184" y="6314400"/>
            <a:ext cx="259381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4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66395"/>
            <a:ext cx="10801351" cy="589026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3"/>
            </p:custDataLst>
          </p:nvPr>
        </p:nvCxnSpPr>
        <p:spPr>
          <a:xfrm>
            <a:off x="718185" y="959485"/>
            <a:ext cx="694055" cy="0"/>
          </a:xfrm>
          <a:prstGeom prst="line">
            <a:avLst/>
          </a:prstGeom>
          <a:ln w="25400" cap="sq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2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95325" y="1225550"/>
            <a:ext cx="10799476" cy="45974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07950" rtlCol="0" anchor="b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8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81" name="图片 9" descr="996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5743575" y="925195"/>
            <a:ext cx="6927215" cy="5567680"/>
          </a:xfrm>
          <a:prstGeom prst="rect">
            <a:avLst/>
          </a:prstGeom>
        </p:spPr>
      </p:pic>
      <p:sp>
        <p:nvSpPr>
          <p:cNvPr id="1048762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006475" y="361759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8"/>
            <a:ext cx="6184265" cy="172809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7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4799" y="6314400"/>
            <a:ext cx="2617201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7198" cy="316800"/>
          </a:xfr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文本占位符 3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4799" y="1226916"/>
            <a:ext cx="10799999" cy="495004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232" r:id="rId2"/>
    <p:sldLayoutId id="2147486233" r:id="rId3"/>
    <p:sldLayoutId id="2147486234" r:id="rId4"/>
    <p:sldLayoutId id="2147486235" r:id="rId5"/>
    <p:sldLayoutId id="2147486236" r:id="rId6"/>
    <p:sldLayoutId id="2147486237" r:id="rId7"/>
    <p:sldLayoutId id="2147486238" r:id="rId8"/>
    <p:sldLayoutId id="2147486239" r:id="rId9"/>
    <p:sldLayoutId id="2147486240" r:id="rId10"/>
    <p:sldLayoutId id="214748624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rgbClr val="FFFFFF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lt"/>
          <a:ea typeface="+mn-lt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ags" Target="../tags/tag98.xml" /><Relationship Id="rId2" Type="http://schemas.openxmlformats.org/officeDocument/2006/relationships/tags" Target="../tags/tag81.xml" /><Relationship Id="rId20" Type="http://schemas.openxmlformats.org/officeDocument/2006/relationships/tags" Target="../tags/tag99.xml" /><Relationship Id="rId21" Type="http://schemas.openxmlformats.org/officeDocument/2006/relationships/tags" Target="../tags/tag100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1005304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006475" y="3587645"/>
            <a:ext cx="1607820" cy="42164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1006475" y="1586609"/>
            <a:ext cx="6184265" cy="1720060"/>
          </a:xfrm>
        </p:spPr>
        <p:txBody>
          <a:bodyPr>
            <a:normAutofit fontScale="92453"/>
          </a:bodyPr>
          <a:lstStyle/>
          <a:p>
            <a:r>
              <a:rPr lang="zh-CN" altLang="en-US"/>
              <a:t>审计师年度工作总结PPT大纲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95325" y="361950"/>
            <a:ext cx="10801350" cy="72707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31" name="直接箭头连接符 29"/>
          <p:cNvCxnSpPr/>
          <p:nvPr>
            <p:custDataLst>
              <p:tags r:id="rId3"/>
            </p:custDataLst>
          </p:nvPr>
        </p:nvCxnSpPr>
        <p:spPr>
          <a:xfrm>
            <a:off x="5876925" y="204152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4" name="序号"/>
          <p:cNvSpPr txBox="1"/>
          <p:nvPr>
            <p:custDataLst>
              <p:tags r:id="rId4"/>
            </p:custDataLst>
          </p:nvPr>
        </p:nvSpPr>
        <p:spPr>
          <a:xfrm>
            <a:off x="5810250" y="129222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01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86" name="标题"/>
          <p:cNvSpPr txBox="1"/>
          <p:nvPr>
            <p:custDataLst>
              <p:tags r:id="rId5"/>
            </p:custDataLst>
          </p:nvPr>
        </p:nvSpPr>
        <p:spPr>
          <a:xfrm>
            <a:off x="6503670" y="127190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3" name="直接箭头连接符 3"/>
          <p:cNvCxnSpPr/>
          <p:nvPr>
            <p:custDataLst>
              <p:tags r:id="rId6"/>
            </p:custDataLst>
          </p:nvPr>
        </p:nvCxnSpPr>
        <p:spPr>
          <a:xfrm>
            <a:off x="5876925" y="284861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5810250" y="209931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02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0" name="标题"/>
          <p:cNvSpPr txBox="1"/>
          <p:nvPr>
            <p:custDataLst>
              <p:tags r:id="rId8"/>
            </p:custDataLst>
          </p:nvPr>
        </p:nvSpPr>
        <p:spPr>
          <a:xfrm>
            <a:off x="6503670" y="207899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审计师年度工作总结概述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5" name="直接箭头连接符 11"/>
          <p:cNvCxnSpPr/>
          <p:nvPr>
            <p:custDataLst>
              <p:tags r:id="rId9"/>
            </p:custDataLst>
          </p:nvPr>
        </p:nvCxnSpPr>
        <p:spPr>
          <a:xfrm>
            <a:off x="5876925" y="365569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5810250" y="290639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03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4" name="标题"/>
          <p:cNvSpPr txBox="1"/>
          <p:nvPr>
            <p:custDataLst>
              <p:tags r:id="rId11"/>
            </p:custDataLst>
          </p:nvPr>
        </p:nvSpPr>
        <p:spPr>
          <a:xfrm>
            <a:off x="6503670" y="288607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审计师年度工作总结PPT大纲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7" name="直接箭头连接符 30"/>
          <p:cNvCxnSpPr/>
          <p:nvPr>
            <p:custDataLst>
              <p:tags r:id="rId12"/>
            </p:custDataLst>
          </p:nvPr>
        </p:nvCxnSpPr>
        <p:spPr>
          <a:xfrm>
            <a:off x="5876925" y="446278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5810250" y="371348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04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14"/>
            </p:custDataLst>
          </p:nvPr>
        </p:nvSpPr>
        <p:spPr>
          <a:xfrm>
            <a:off x="6503670" y="369316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审计师年度工作总结PPT内容编写要点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9" name="直接箭头连接符 35"/>
          <p:cNvCxnSpPr/>
          <p:nvPr>
            <p:custDataLst>
              <p:tags r:id="rId15"/>
            </p:custDataLst>
          </p:nvPr>
        </p:nvCxnSpPr>
        <p:spPr>
          <a:xfrm>
            <a:off x="5876925" y="526986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0" name="序号"/>
          <p:cNvSpPr txBox="1"/>
          <p:nvPr>
            <p:custDataLst>
              <p:tags r:id="rId16"/>
            </p:custDataLst>
          </p:nvPr>
        </p:nvSpPr>
        <p:spPr>
          <a:xfrm>
            <a:off x="5810250" y="452056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05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7"/>
            </p:custDataLst>
          </p:nvPr>
        </p:nvSpPr>
        <p:spPr>
          <a:xfrm>
            <a:off x="6503670" y="450024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审计师年度工作总结PPT制作技巧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1" name="直接箭头连接符 40"/>
          <p:cNvCxnSpPr/>
          <p:nvPr>
            <p:custDataLst>
              <p:tags r:id="rId18"/>
            </p:custDataLst>
          </p:nvPr>
        </p:nvCxnSpPr>
        <p:spPr>
          <a:xfrm>
            <a:off x="5876925" y="607695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序号"/>
          <p:cNvSpPr txBox="1"/>
          <p:nvPr>
            <p:custDataLst>
              <p:tags r:id="rId19"/>
            </p:custDataLst>
          </p:nvPr>
        </p:nvSpPr>
        <p:spPr>
          <a:xfrm>
            <a:off x="5810250" y="532765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06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20"/>
            </p:custDataLst>
          </p:nvPr>
        </p:nvSpPr>
        <p:spPr>
          <a:xfrm>
            <a:off x="6503670" y="530733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审计师年度工作总结PPT案例分析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https://d.book118.com/798110053043006032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5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SLIDE_CONTENT_AREA" val="{&quot;left&quot;:&quot;45.5&quot;,&quot;top&quot;:&quot;113.15&quot;,&quot;width&quot;:&quot;527.9&quot;,&quot;height&quot;:&quot;299.25&quot;}"/>
  <p:tag name="KSO_WM_SLIDE_ID" val="custom20230243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1"/>
  <p:tag name="KSO_WM_UNIT_INDEX" val="1_1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2"/>
  <p:tag name="KSO_WM_UNIT_INDEX" val="1_1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2"/>
  <p:tag name="KSO_WM_UNIT_INDEX" val="1_2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1"/>
  <p:tag name="KSO_WM_UNIT_INDEX" val="1_2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9"/>
</p:tagLst>
</file>

<file path=ppt/tags/tag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2"/>
  <p:tag name="KSO_WM_UNIT_INDEX" val="1_3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1"/>
  <p:tag name="KSO_WM_UNIT_INDEX" val="1_3_1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1"/>
  <p:tag name="KSO_WM_UNIT_INDEX" val="1_4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2"/>
  <p:tag name="KSO_WM_UNIT_INDEX" val="1_5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1"/>
  <p:tag name="KSO_WM_UNIT_INDEX" val="1_5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2"/>
  <p:tag name="KSO_WM_UNIT_INDEX" val="1_6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1"/>
  <p:tag name="KSO_WM_UNIT_INDEX" val="1_6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7">
      <a:dk1>
        <a:srgbClr val="000000"/>
      </a:dk1>
      <a:lt1>
        <a:srgbClr val="FFFFFF"/>
      </a:lt1>
      <a:dk2>
        <a:srgbClr val="291667"/>
      </a:dk2>
      <a:lt2>
        <a:srgbClr val="F1EAFB"/>
      </a:lt2>
      <a:accent1>
        <a:srgbClr val="BC98F0"/>
      </a:accent1>
      <a:accent2>
        <a:srgbClr val="CA8BEF"/>
      </a:accent2>
      <a:accent3>
        <a:srgbClr val="D77EEE"/>
      </a:accent3>
      <a:accent4>
        <a:srgbClr val="E285CF"/>
      </a:accent4>
      <a:accent5>
        <a:srgbClr val="EAA194"/>
      </a:accent5>
      <a:accent6>
        <a:srgbClr val="F2BD58"/>
      </a:accent6>
      <a:hlink>
        <a:srgbClr val="158BF9"/>
      </a:hlink>
      <a:folHlink>
        <a:srgbClr val="DE1A37"/>
      </a:folHlink>
    </a:clrScheme>
    <a:fontScheme name="自定义 16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MiSans Heavy</vt:lpstr>
      <vt:lpstr>MiSans Normal</vt:lpstr>
      <vt:lpstr>Wingdings</vt:lpstr>
      <vt:lpstr>Office Theme</vt:lpstr>
      <vt:lpstr>审计师年度工作总结PPT大纲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2024-09-09T16:41:57.616</cp:lastPrinted>
  <dcterms:created xsi:type="dcterms:W3CDTF">2024-09-09T08:41:57Z</dcterms:created>
  <dcterms:modified xsi:type="dcterms:W3CDTF">2024-09-09T08:42:00Z</dcterms:modified>
</cp:coreProperties>
</file>