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3F7C30-F63B-42B5-8D96-466CE17F51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465866-6185-4AC2-9894-32EFA12A17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B02B27-4056-460A-9F26-5D0877F039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FA760BA-5E17-497D-A04F-B71654278A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12BCBCC-2855-4039-9569-2E9C517CDE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634DBC6-E91E-4706-A1A4-80D240931C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172E0BD-BFC5-40B5-B026-A018889891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D92370-758D-421D-AD2B-8C92D9810E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916234-E166-4541-A9C0-2D33CD1CE4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43A694-6D60-46FF-B516-9A082F7E5E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DC3C74-321B-47A8-B9F3-6DDD83033B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98111077117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01821" y="1505581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无痛分娩护理业务学习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无痛分娩护理概述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无痛分娩护理的核心知识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无痛分娩护理实践操作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无痛分娩护理的伦理与法规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无痛分娩护理的未来发展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无痛分娩护理概述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无痛分娩护理是指在分娩过程中，通过一系列的护理措施，减轻产妇的疼痛和不适感，使分娩过程更加顺利和舒适。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无痛分娩护理强调的是全方位的护理，包括心理、生理和社会等方面的支持。其目的是让产妇在分娩过程中保持舒适、安全和信心，同时也有助于减少产后的抑郁和焦虑情绪。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3223" b="3223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无痛分娩护理的重要性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提高产妇的分娩体验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无痛分娩护理可以帮助产妇更好地应对分娩疼痛，提高分娩的舒适度，让产妇在分娩过程中更有信心和安全感。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促进母婴健康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通过无痛分娩护理，可以减少因分娩疼痛引起的应激反应，降低产后抑郁和焦虑的发生率，同时也有助于新生儿的健康发育。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提高产科服务质量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无痛分娩护理体现了医院对产妇的人文关怀，可以提高医院的服务质量和社会形象，增强医院的竞争力。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无痛分娩护理的发展经历了漫长的历程。从最初的自然分娩到后来的麻醉技术的应用，再到现在的多种镇痛方法的综合应用，无痛分娩护理的理念和实践在不断地发展和完善。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随着医学技术的进步和社会观念的转变，无痛分娩护理也在不断地发展和创新。未来，无痛分娩护理将会更加注重个性化、精准化和智能化，为产妇提供更加全面和高效的服务。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无痛分娩护理的历史与发展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无痛分娩护理的核心知识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药物镇痛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无痛分娩主要通过药物镇痛来实现，包括非药物镇痛和药物镇痛两种方式。非药物镇痛包括水中分娩、按摩、呼吸、音乐等，而药物镇痛则包括吸入麻醉、椎管内麻醉等。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椎管内麻醉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椎管内麻醉是无痛分娩最常用的药物镇痛方式，通过向产妇的腰部注射麻醉药物，使下半身失去痛觉。这种方式的优点是起效快、效果明显，但需要专业的麻醉医生操作。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无痛分娩护理需要严格遵守医疗规范，确保麻醉药物的剂量和使用方式正确，同时密切监测产妇和胎儿的生命体征，防止意外情况的发生。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无痛分娩的原理与技术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分娩疼痛主要是由于子宫收缩和宫颈扩张引起，同时胎儿压迫产道也会加重疼痛。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分娩疼痛的原因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对产妇的疼痛程度进行评估，有助于确定合适的镇痛方案。评估方法包括产妇的自我描述、生理指标和情感指标等。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疼痛评估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250" r="1625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除了无痛分娩技术外，还可以采取其他措施来缓解分娩疼痛，如放松技巧、呼吸练习、按摩等。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疼痛控制措施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分娩过程中的疼痛管理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无痛分娩护理中，产妇的生理护理包括监测生命体征、保持舒适体位、提供足够的水分和营养等。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分娩过程中，产妇可能会产生焦虑、恐惧等情绪，对产妇进行心理护理非常重要。心理护理包括提供情感支持、解释分娩过程和无痛分娩原理等。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产妇的生理与心理护理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心理护理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生理护理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新生儿护理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新生儿出生后需要立即进行一系列护理措施，如清理呼吸道、保暖、接种疫苗等。这些措施需要由专业的医护人员进行。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新生儿观察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新生儿出生后需要观察一段时间，以确保没有出现任何并发症。观察内容包括新生儿的行为、进食情况、排便情况等。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新生儿生命体征监测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无痛分娩后，需要密切监测新生儿的生命体征，包括心率、呼吸、肤色等，以确保新生儿健康。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292" r="1629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新生儿的护理与观察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无痛分娩护理实践操作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https://d.book118.com/798111077117006030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2024-09-07T08:28:57.585</cp:lastPrinted>
  <dcterms:created xsi:type="dcterms:W3CDTF">2024-09-07T00:28:57Z</dcterms:created>
  <dcterms:modified xsi:type="dcterms:W3CDTF">2024-09-07T00:28:59Z</dcterms:modified>
</cp:coreProperties>
</file>