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60F34-1EEC-490F-A526-5F7D224C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FAAE6-8E93-4552-AD3E-9900B6F8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3F301-3502-4EDD-B28B-E6021A35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9FCF0-1A57-4002-9281-4D803869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4CA8E-BF1C-4C65-B55E-40F6039D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0C090-D9A8-4860-8C9B-88235B03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E4BAA-A844-402B-BA30-55237BB9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91D94-BEB8-45C9-8547-6FF79792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50C19-E327-4B31-8217-DB0592BBA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9F886-C450-4908-915D-9DB6FAD3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5C7D-82FF-4ADA-83A7-6947EEB0D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3002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《串行接口》PPT课件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常见的串行接口标准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串行接口的硬件实现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串行接口的软件编程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串行接口概述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串行接口是一种数据传输方式，数据一位一位地按顺序传送，以实现通信双方之间的信息交互。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相对于并行接口，串行接口具有结构简单、成本低、占用资源少等优点，因此在现代通信领域得到广泛应用。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串行接口的类型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RS-232接口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一种标准的串行通信接口，具有传输距离较远、传输速率较慢的特点，常用于计算机与外部设备之间的通信。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RS-485接口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一种半双工的串行通信接口，具有传输距离较远、传输速率较快的特点，常用于多点通信和工业自动化领域。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USB接口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一种通用的串行通信接口，具有传输速率快、支持热插拔等特点，常用于连接计算机与外部设备，如鼠标、键盘等。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计算机与外部设备之间的通信：如打印机、扫描仪、摄像头等。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工业自动化领域：如PLC、传感器、执行器等设备之间的通信。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智能家居领域：如智能灯光、智能门禁等设备之间的通信。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3291" r="2329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串行接口的应用场景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串行接口的工作原理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异步传输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数据以字符为单位进行传输，不需建立同步关系，适用于近距离、低速或通信速率不高的场合。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同步传输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数据以数据块为单位进行传输，需要建立同步关系，适用于远距离、高速或通信速率较高的场合。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02" r="2180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每位数据中间都有一个跳变，从高到低表示0，从低到高表示1。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曼彻斯特编码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每位数据的起始位有一个跳变，然后每位数据中间都有一个跳变。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差分曼彻斯特编码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信号电平表示数据，电平高表示1，电平低表示0。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不归零制编码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数据编码方式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每秒钟传输的二进制位数，单位是波特。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波特率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每秒钟传输的比特数，单位是比特/秒。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比特率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海明码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通过增加冗余位来检测和纠正数据中的错误，是一种有效的错误控制方法。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奇偶校验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通过增加一位校验位来使得整个数据（包括校验位）中1的个数为偶数或奇数，用于检测数据中的错误。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循环冗余校验（CRC）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通过生成多项式对数据进行校验，可以检测出大部分错误，但无法纠正错误。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数据校验与错误控制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常见的串行接口标准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一种标准的串行接口，常用于计算机和外部设备之间的通信。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S-232是一种标准的串行接口，由美国电子工业协会（EIA）制定。它使用单端信号传输方式，信号电平较高，适用于短距离通信。RS-232接口通常用于连接调制解调器、打印机等外部设备，是计算机上常见的串行接口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RS-2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一种差分信号传输方式的串行接口标准。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-485是一种差分信号传输方式的串行接口标准，由电信行业协会（TIA）制定。与RS-232相比，RS-485支持多点通信，可实现多台设备之间的串行通信。它具有抗干扰能力强、传输距离远等优点，常用于工业控制、智能家居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RS-4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USB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一种通用的串行总线接口标准。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USB（Universal Serial Bus）是一种通用的串行总线接口标准，由英特尔、康柏等公司共同制定。USB接口具有传输速度快、支持热插拔、可连接多个设备等优点，广泛应用于计算机、移动设备等领域。USB接口有多种规格，如USB 2.0、USB 3.0等，以满足不同设备的通信需求。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https://d.book118.com/798113002070006035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2024-09-14T08:38:55.505</cp:lastPrinted>
  <dcterms:created xsi:type="dcterms:W3CDTF">2024-09-14T00:38:55Z</dcterms:created>
  <dcterms:modified xsi:type="dcterms:W3CDTF">2024-09-14T00:38:57Z</dcterms:modified>
</cp:coreProperties>
</file>