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232FF-AA39-4455-BE89-C2B9A3191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402A6-B0D1-45E6-A508-428CE3E04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36A925-FD4E-467E-9E2F-00EB69F29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E883B-BC77-4E89-8CF0-1453E7F4F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8849E6-F951-4BF6-8B83-8D2966AE0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457106-8FA4-4E56-BA76-19A925B18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5B9730-7E0F-4BBE-A41D-EB2A3FB28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EBA5B-F5D2-4AE8-8AD9-AFE0D3F22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3B5F8-99DB-4AA7-A165-1D6FCC1AB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83309-C5B7-4572-AE8A-33479D66E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6D9852-1B5A-48FD-BA34-6811A068E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13004137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《领导行为艺术》ppt课件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领导风格与行为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领导决策艺术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领导沟通艺术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领导激励艺术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领导团队建设艺术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领导力不仅仅是指挥和控制，还包括激励、启发和帮助他人成长。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领导力是一种综合性的能力，需要领导者具备多方面的素质和技能。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634" r="563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领导力是一种影响他人的能力，通过激励、指导和引导他人实现共同目标。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283" r="152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领导力是组织成功的关键因素之一，能够影响组织的绩效和成就。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领导者通过激发员工的潜力、提高团队凝聚力、推动变革和创新等方式，实现组织的战略目标。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领导力对于组织的长期发展和竞争力至关重要，能够为组织创造持久的价值。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领导者需要具备良好的沟通能力，能够清晰地传达自己的想法和意图，并有效地听取他人的意见和建议。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领导者需要具备果断的决策能力，能够在复杂情境中迅速做出明智的选择，并承担相应的责任。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领导者需要具备激励他人的能力，能够激发员工的积极性和创造力，推动团队不断进步。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领导者需要具备学习能力，能够不断学习和成长，适应不断变化的环境和挑战。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领导力的基本素质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领导风格与行为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集体决策、尊重下属意见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民主式领导倾向于与下属共同决策，重视团队成员的意见和建议，鼓励他们参与决策过程。这种领导风格注重建立开放、平等的沟通氛围，促进团队合作和员工自主性。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526" r="1052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民主式领导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决策果断、高度控制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权威式领导具有明确的目标和愿景，能够迅速做出决策并指导下属行动。这种领导风格强调纪律和服从，对团队有较高的期望和要求，有时可能忽视员工的参与和意见。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权威式领导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自由放任、较少干预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放任式领导给予团队高度的自主权和自由，对成员的工作方式和内容较少干预。这种领导风格适用于自我管理能力较强的团队，但可能缺乏指导和支持，导致团队成员感到迷茫或缺乏方向。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放任式领导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激励创新、关注长远目标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变革型领导鼓励团队成员积极应对变革，激发他们的创新思维和变革意愿。这种领导风格关注长远目标，重视组织发展和员工成长，通过激励和鼓舞来推动团队实现目标。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变革型领导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以服务为导向、关注员工需求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服务型领导把员工的需求和满意度放在首位，致力于为他们提供支持和帮助。这种领导风格注重建立信任和良好的工作关系，通过满足员工需求来提高工作满意度和绩效。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服务型领导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领导决策艺术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098" r="200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在决策过程中，领导者需要以客观事实为依据，避免主观臆断和偏见。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领导者在决策时，应将组织视为一个整体，综合考虑各要素之间的相互关系，以实现整体的最优。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领导者需要充分收集和掌握相关信息，以便做出科学、合理的决策。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信息原则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决策应具有实施的基础，考虑到资源、能力和外部环境的限制。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可行性原则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决策的原则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https://d.book118.com/798113004137006030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2024-09-07T13:14:24.520</cp:lastPrinted>
  <dcterms:created xsi:type="dcterms:W3CDTF">2024-09-07T05:14:24Z</dcterms:created>
  <dcterms:modified xsi:type="dcterms:W3CDTF">2024-09-07T05:14:26Z</dcterms:modified>
</cp:coreProperties>
</file>