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3DDE5C-8AB9-4537-9F51-4D9FC4EEB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38F2F-B485-40C4-BA06-B8ABEF3DF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BD5105-598A-45AD-AF31-E39B243EC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E731EB-A93C-41A3-9944-94148DD9D2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EFBD73-19EE-46D5-9DDA-F3A3F0C106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1B0D44-B47D-4C9D-A2D6-75EC555CE0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6665A5-BF2D-4DB2-B198-A2CF0AFAD8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02B69-06E7-4982-9972-12D53B2E1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1F886-1770-47DF-A8D5-0241EBEB2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C2B507-EE48-42FD-979A-B279749E9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E03E7-24C9-437D-9D05-2E4E6A540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13110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中国政治研究行业SWOT分析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政治研究行业概述
中国政治研究的优势
中国政治研究的劣势
政治研究的机会
政治研究的挑战
政治研究的发展趋势
中国政治研究的战略
政治研究行业的风险</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政治研究行业概述</a:t>
            </a:r>
          </a:p>
        </p:txBody>
      </p:sp>
      <p:sp>
        <p:nvSpPr>
          <p:cNvPr id="3" name="Subtitle 2"/>
          <p:cNvSpPr>
            <a:spLocks noGrp="1"/>
          </p:cNvSpPr>
          <p:nvPr>
            <p:ph type="subTitle" idx="1"/>
          </p:nvPr>
        </p:nvSpPr>
        <p:spPr/>
        <p:txBody>
          <a:bodyPr/>
          <a:lstStyle/>
          <a:p>
            <a:r>
              <a:t>中国政治研究行业SWOT分析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政治研究行业概述</a:t>
            </a:r>
          </a:p>
        </p:txBody>
      </p:sp>
      <p:sp>
        <p:nvSpPr>
          <p:cNvPr id="3" name="Text Placeholder 2"/>
          <p:cNvSpPr>
            <a:spLocks noGrp="1"/>
          </p:cNvSpPr>
          <p:nvPr>
            <p:ph type="body" idx="1"/>
          </p:nvPr>
        </p:nvSpPr>
        <p:spPr/>
        <p:txBody>
          <a:bodyPr/>
          <a:lstStyle/>
          <a:p>
            <a:r>
              <a:t>政治研究行业的背景和发展趋势</a:t>
            </a:r>
          </a:p>
        </p:txBody>
      </p:sp>
      <p:sp>
        <p:nvSpPr>
          <p:cNvPr id="4" name="Content Placeholder 3"/>
          <p:cNvSpPr>
            <a:spLocks noGrp="1"/>
          </p:cNvSpPr>
          <p:nvPr>
            <p:ph sz="half" idx="2"/>
          </p:nvPr>
        </p:nvSpPr>
        <p:spPr/>
        <p:txBody>
          <a:bodyPr/>
          <a:lstStyle/>
          <a:p>
            <a:r>
              <a:t>政治研究行业是研究政治现象、政治制度和政治行为的学科领域，具有重要的理论和实践价值。近年来，政治研究行业在中国得到了快速发展。一方面，中国政治体制的复杂性和独特性为政治研究提供了丰富的研究对象和机会；另一方面，随着中国国际地位的崛起和国内改革开放的深入推进，政治研究在政策制定、决策咨询以及社会舆论引导方面的需求也日益增加。同时，政治研究行业也面临一些挑战，如学科交叉融合的需要、多元研究方法的应用、数据收集与处理的难题等。未来，政治研究行业将继续发展，趋势包括深化学科内部创新、拓宽研究领域和对象、加强国际合作与交流等。</a:t>
            </a:r>
          </a:p>
          <a:p/>
        </p:txBody>
      </p:sp>
      <p:sp>
        <p:nvSpPr>
          <p:cNvPr id="5" name="Text Placeholder 4"/>
          <p:cNvSpPr>
            <a:spLocks noGrp="1"/>
          </p:cNvSpPr>
          <p:nvPr>
            <p:ph type="body" idx="3"/>
          </p:nvPr>
        </p:nvSpPr>
        <p:spPr/>
        <p:txBody>
          <a:bodyPr/>
          <a:lstStyle/>
          <a:p>
            <a:r>
              <a:t>政治研究行业的优势与劣势</a:t>
            </a:r>
          </a:p>
        </p:txBody>
      </p:sp>
      <p:sp>
        <p:nvSpPr>
          <p:cNvPr id="6" name="Content Placeholder 5"/>
          <p:cNvSpPr>
            <a:spLocks noGrp="1"/>
          </p:cNvSpPr>
          <p:nvPr>
            <p:ph sz="half" idx="4"/>
          </p:nvPr>
        </p:nvSpPr>
        <p:spPr/>
        <p:txBody>
          <a:bodyPr/>
          <a:lstStyle/>
          <a:p>
            <a:r>
              <a:t>政治研究行业具有一定的优势和劣势。优势方面，政治研究行业在政策制定和决策咨询中起到了重要的支撑作用，为政府和企事业单位提供了科学的参考和决策依据。此外，政治研究行业的发展还可以促进社会公众对政治问题的了解和参与，推动政治文明建设。劣势方面，政治研究行业在数据收集和处理方面面临着挑战，政治现象的复杂性和多样性使得研究结果难以量化和精确预测。此外，政治研究行业还需要加强跨学科合作，融入更多的社会科学研究方法，以提高研究的深度和广度。</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政治研究行业概述</a:t>
            </a:r>
          </a:p>
        </p:txBody>
      </p:sp>
      <p:sp>
        <p:nvSpPr>
          <p:cNvPr id="3" name="Text Placeholder 2"/>
          <p:cNvSpPr>
            <a:spLocks noGrp="1"/>
          </p:cNvSpPr>
          <p:nvPr>
            <p:ph type="body" idx="1"/>
          </p:nvPr>
        </p:nvSpPr>
        <p:spPr/>
        <p:txBody>
          <a:bodyPr/>
          <a:lstStyle/>
          <a:p>
            <a:r>
              <a:t>政治研究行业的机遇与威胁</a:t>
            </a:r>
          </a:p>
        </p:txBody>
      </p:sp>
      <p:sp>
        <p:nvSpPr>
          <p:cNvPr id="4" name="Content Placeholder 3"/>
          <p:cNvSpPr>
            <a:spLocks noGrp="1"/>
          </p:cNvSpPr>
          <p:nvPr>
            <p:ph sz="half" idx="2"/>
          </p:nvPr>
        </p:nvSpPr>
        <p:spPr/>
        <p:txBody>
          <a:bodyPr/>
          <a:lstStyle/>
          <a:p>
            <a:r>
              <a:t>政治研究行业面临着一系列的机遇和威胁。机遇方面，随着中国的快速发展和国际地位的提升，政治研究行业在国内外的影响力和重要性不断增强，政府和企事业单位对政治研究的需求也日益增加。此外，信息技术的发展为政治研究提供了更多的数据和研究工具，促进了研究方法的创新与突破。威胁方面，政治研究行业面临着学科交叉融合不足的局限，研究方法的单一性和局限性，以及政策制定与研究之间的疏离现象。此外，政治研究行业还需要面对政治研究结果的传播难题和研究成果的转化问题。</a:t>
            </a:r>
          </a:p>
          <a:p/>
        </p:txBody>
      </p:sp>
      <p:sp>
        <p:nvSpPr>
          <p:cNvPr id="5" name="Text Placeholder 4"/>
          <p:cNvSpPr>
            <a:spLocks noGrp="1"/>
          </p:cNvSpPr>
          <p:nvPr>
            <p:ph type="body" idx="3"/>
          </p:nvPr>
        </p:nvSpPr>
        <p:spPr/>
        <p:txBody>
          <a:bodyPr/>
          <a:lstStyle/>
          <a:p>
            <a:r>
              <a:t>政治研究行业的前沿领域与热点问题</a:t>
            </a:r>
          </a:p>
        </p:txBody>
      </p:sp>
      <p:sp>
        <p:nvSpPr>
          <p:cNvPr id="6" name="Content Placeholder 5"/>
          <p:cNvSpPr>
            <a:spLocks noGrp="1"/>
          </p:cNvSpPr>
          <p:nvPr>
            <p:ph sz="half" idx="4"/>
          </p:nvPr>
        </p:nvSpPr>
        <p:spPr/>
        <p:txBody>
          <a:bodyPr/>
          <a:lstStyle/>
          <a:p>
            <a:r>
              <a:t>政治研究行业的前沿领域和热点问题不断涌现。其中，数字政治研究是当前的一个重要方向，通过大数据分析和人工智能技术，研究政治行为和政策效果的变化趋势。另外，政治心理学研究也备受关注，探索公众意识形态、政治信任和政治参与等方面的心理机制。此外，政治研究行业还关注政治决策的合法性和公正性、政治制度的变革和创新、政治文化的传承和变迁等问题。这些前沿领域和热点问题为政治研究行业提供了新的思路和研究路径。</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政治研究行业概述</a:t>
            </a:r>
          </a:p>
        </p:txBody>
      </p:sp>
      <p:sp>
        <p:nvSpPr>
          <p:cNvPr id="3" name="Text Placeholder 2"/>
          <p:cNvSpPr>
            <a:spLocks noGrp="1"/>
          </p:cNvSpPr>
          <p:nvPr>
            <p:ph type="body" idx="1"/>
          </p:nvPr>
        </p:nvSpPr>
        <p:spPr/>
        <p:txBody>
          <a:bodyPr/>
          <a:lstStyle/>
          <a:p>
            <a:r>
              <a:t>政治研究行业的研究方法</a:t>
            </a:r>
          </a:p>
        </p:txBody>
      </p:sp>
      <p:sp>
        <p:nvSpPr>
          <p:cNvPr id="4" name="Content Placeholder 3"/>
          <p:cNvSpPr>
            <a:spLocks noGrp="1"/>
          </p:cNvSpPr>
          <p:nvPr>
            <p:ph sz="half" idx="2"/>
          </p:nvPr>
        </p:nvSpPr>
        <p:spPr/>
        <p:txBody>
          <a:bodyPr/>
          <a:lstStyle/>
          <a:p>
            <a:r>
              <a:t>政治研究行业采用多种研究方法进行分析和研究。定性研究方法是政治研究的重要手段之一，通过深入访谈、案例分析等方式，探索政治现象的内在机制和特征。定量研究方法也广泛应用于政治研究领域，通过问卷调查、统计分析等手段，量化政治现象、验证假设和预测趋势。此外，网络调查、实验研究、模拟仿真等方法在政治研究中也有一定的应用。未来，政治研究行业需要进一步发展混合研究方法，充分利用不同方法的优势，提高研究的可靠性和可解释性。</a:t>
            </a:r>
          </a:p>
          <a:p/>
        </p:txBody>
      </p:sp>
      <p:sp>
        <p:nvSpPr>
          <p:cNvPr id="5" name="Text Placeholder 4"/>
          <p:cNvSpPr>
            <a:spLocks noGrp="1"/>
          </p:cNvSpPr>
          <p:nvPr>
            <p:ph type="body" idx="3"/>
          </p:nvPr>
        </p:nvSpPr>
        <p:spPr/>
        <p:txBody>
          <a:bodyPr/>
          <a:lstStyle/>
          <a:p>
            <a:r>
              <a:t>政治研究行业的人才需求和培养</a:t>
            </a:r>
          </a:p>
        </p:txBody>
      </p:sp>
      <p:sp>
        <p:nvSpPr>
          <p:cNvPr id="6" name="Content Placeholder 5"/>
          <p:cNvSpPr>
            <a:spLocks noGrp="1"/>
          </p:cNvSpPr>
          <p:nvPr>
            <p:ph sz="half" idx="4"/>
          </p:nvPr>
        </p:nvSpPr>
        <p:spPr/>
        <p:txBody>
          <a:bodyPr/>
          <a:lstStyle/>
          <a:p>
            <a:r>
              <a:t>政治研究行业对人才的需求日益增加，需要具备扎实的政治理论知识和研究方法技能，具备良好的沟通和团队合作能力。政治研究行业人才的培养需要加强政治学和社会科学的教育培训，提高学生的政治素养和研究能力。此外，政府和企事业单位也需要加强对政治研究人才的引进和培养，提供更多的研究机会和发展空间。政治研究行业还需要加强对跨学科人才的培养，鼓励多领域交叉研究，推动学科融合和创新。</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政治研究行业概述</a:t>
            </a:r>
          </a:p>
        </p:txBody>
      </p:sp>
      <p:sp>
        <p:nvSpPr>
          <p:cNvPr id="3" name="Text Placeholder 2"/>
          <p:cNvSpPr>
            <a:spLocks noGrp="1"/>
          </p:cNvSpPr>
          <p:nvPr>
            <p:ph type="body" idx="1"/>
          </p:nvPr>
        </p:nvSpPr>
        <p:spPr/>
        <p:txBody>
          <a:bodyPr/>
          <a:lstStyle/>
          <a:p>
            <a:r>
              <a:t>政治研究行业的国际合作与交流</a:t>
            </a:r>
          </a:p>
        </p:txBody>
      </p:sp>
      <p:sp>
        <p:nvSpPr>
          <p:cNvPr id="4" name="Content Placeholder 3"/>
          <p:cNvSpPr>
            <a:spLocks noGrp="1"/>
          </p:cNvSpPr>
          <p:nvPr>
            <p:ph sz="half" idx="2"/>
          </p:nvPr>
        </p:nvSpPr>
        <p:spPr/>
        <p:txBody>
          <a:bodyPr/>
          <a:lstStyle/>
          <a:p>
            <a:r>
              <a:t>政治研究行业需要加强国际合作与交流，推动学术界和政策界的互动与对话。一方面，与国际政治研究机构和学者合作，共同开展研究项目和学术交流，拓宽研究视野和方法。另一方面，政治研究行业可以加强对国际政治事件和国际政治理论的研究，提高对国际政治格局和趋势的洞察力。此外，政治研究行业还可以借鉴国际先进经验，探索适合中国国情的政治研究方法和理论体系，为中国政治研究行业的发展提供参考和借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中国政治研究的优势</a:t>
            </a:r>
          </a:p>
        </p:txBody>
      </p:sp>
      <p:sp>
        <p:nvSpPr>
          <p:cNvPr id="3" name="Subtitle 2"/>
          <p:cNvSpPr>
            <a:spLocks noGrp="1"/>
          </p:cNvSpPr>
          <p:nvPr>
            <p:ph type="subTitle" idx="1"/>
          </p:nvPr>
        </p:nvSpPr>
        <p:spPr/>
        <p:txBody>
          <a:bodyPr/>
          <a:lstStyle/>
          <a:p>
            <a:r>
              <a:t>中国政治研究行业SWOT分析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中国政治研究的优势</a:t>
            </a:r>
          </a:p>
        </p:txBody>
      </p:sp>
      <p:sp>
        <p:nvSpPr>
          <p:cNvPr id="3" name="Text Placeholder 2"/>
          <p:cNvSpPr>
            <a:spLocks noGrp="1"/>
          </p:cNvSpPr>
          <p:nvPr>
            <p:ph type="body" idx="1"/>
          </p:nvPr>
        </p:nvSpPr>
        <p:spPr/>
        <p:txBody>
          <a:bodyPr/>
          <a:lstStyle/>
          <a:p>
            <a:r>
              <a:t>丰富的政治资源</a:t>
            </a:r>
          </a:p>
        </p:txBody>
      </p:sp>
      <p:sp>
        <p:nvSpPr>
          <p:cNvPr id="4" name="Content Placeholder 3"/>
          <p:cNvSpPr>
            <a:spLocks noGrp="1"/>
          </p:cNvSpPr>
          <p:nvPr>
            <p:ph sz="half" idx="2"/>
          </p:nvPr>
        </p:nvSpPr>
        <p:spPr/>
        <p:txBody>
          <a:bodyPr/>
          <a:lstStyle/>
          <a:p>
            <a:r>
              <a:t>中国政治研究的优势之一在于其拥有丰富的政治资源。中国是一个拥有悠久历史和丰富文化遗产的国家，政治体系复杂多样，政治事件频繁发生。这为政治研究提供了丰富的素材和案例，研究人员可以从历史文献、政策文件、政府报告、官方数据等多个角度进行深入分析。此外，中国作为世界上最大的发展中国家之一，其政治经济体制的改革和发展也为研究者提供了丰富的实证研究机会。</a:t>
            </a:r>
          </a:p>
          <a:p/>
        </p:txBody>
      </p:sp>
      <p:sp>
        <p:nvSpPr>
          <p:cNvPr id="5" name="Text Placeholder 4"/>
          <p:cNvSpPr>
            <a:spLocks noGrp="1"/>
          </p:cNvSpPr>
          <p:nvPr>
            <p:ph type="body" idx="3"/>
          </p:nvPr>
        </p:nvSpPr>
        <p:spPr/>
        <p:txBody>
          <a:bodyPr/>
          <a:lstStyle/>
          <a:p>
            <a:r>
              <a:t>多元化的政治体系</a:t>
            </a:r>
          </a:p>
        </p:txBody>
      </p:sp>
      <p:sp>
        <p:nvSpPr>
          <p:cNvPr id="6" name="Content Placeholder 5"/>
          <p:cNvSpPr>
            <a:spLocks noGrp="1"/>
          </p:cNvSpPr>
          <p:nvPr>
            <p:ph sz="half" idx="4"/>
          </p:nvPr>
        </p:nvSpPr>
        <p:spPr/>
        <p:txBody>
          <a:bodyPr/>
          <a:lstStyle/>
          <a:p>
            <a:r>
              <a:t>中国政治研究的优势之二在于其多元化的政治体系。中国政治体系由中央政府、地方政府、特区政府、军队等多个层级组成，各级政府之间有着复杂的权力关系和利益博弈。这使得中国政治研究能够涵盖从中央到地方的各个层面，从不同政治参与者的角度来研究政治决策过程、权力运行机制、政治变革等问题。同时，中国政治体系中的党派、社会团体、非政府组织等各种参与主体也为研究者提供了广泛的研究对象和途径。</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中国政治研究的优势</a:t>
            </a:r>
          </a:p>
        </p:txBody>
      </p:sp>
      <p:sp>
        <p:nvSpPr>
          <p:cNvPr id="3" name="Text Placeholder 2"/>
          <p:cNvSpPr>
            <a:spLocks noGrp="1"/>
          </p:cNvSpPr>
          <p:nvPr>
            <p:ph type="body" idx="1"/>
          </p:nvPr>
        </p:nvSpPr>
        <p:spPr/>
        <p:txBody>
          <a:bodyPr/>
          <a:lstStyle/>
          <a:p>
            <a:r>
              <a:t>政治改革的动力</a:t>
            </a:r>
          </a:p>
        </p:txBody>
      </p:sp>
      <p:sp>
        <p:nvSpPr>
          <p:cNvPr id="4" name="Content Placeholder 3"/>
          <p:cNvSpPr>
            <a:spLocks noGrp="1"/>
          </p:cNvSpPr>
          <p:nvPr>
            <p:ph sz="half" idx="2"/>
          </p:nvPr>
        </p:nvSpPr>
        <p:spPr/>
        <p:txBody>
          <a:bodyPr/>
          <a:lstStyle/>
          <a:p>
            <a:r>
              <a:t>中国政治研究的优势之三在于其政治改革的动力。中国政府一直致力于推动政治体制的改革与创新，以适应社会发展和国际变化的需要。这为研究者提供了一个独特的研究视角，可以关注政治改革的动力源泉、改革过程中的利益博弈、改革效果的评估等方面的问题。通过深入研究中国政治改革的实践和经验，可以为其他国家和地区的政治改革提供有益的启示和借鉴。</a:t>
            </a:r>
          </a:p>
          <a:p/>
        </p:txBody>
      </p:sp>
      <p:sp>
        <p:nvSpPr>
          <p:cNvPr id="5" name="Text Placeholder 4"/>
          <p:cNvSpPr>
            <a:spLocks noGrp="1"/>
          </p:cNvSpPr>
          <p:nvPr>
            <p:ph type="body" idx="3"/>
          </p:nvPr>
        </p:nvSpPr>
        <p:spPr/>
        <p:txBody>
          <a:bodyPr/>
          <a:lstStyle/>
          <a:p>
            <a:r>
              <a:t>政治文化的影响</a:t>
            </a:r>
          </a:p>
        </p:txBody>
      </p:sp>
      <p:sp>
        <p:nvSpPr>
          <p:cNvPr id="6" name="Content Placeholder 5"/>
          <p:cNvSpPr>
            <a:spLocks noGrp="1"/>
          </p:cNvSpPr>
          <p:nvPr>
            <p:ph sz="half" idx="4"/>
          </p:nvPr>
        </p:nvSpPr>
        <p:spPr/>
        <p:txBody>
          <a:bodyPr/>
          <a:lstStyle/>
          <a:p>
            <a:r>
              <a:t>中国政治研究的优势之四在于其政治文化的影响。中国拥有悠久的政治文化传统，包括儒家思想、中国共产党的理论体系、xxx核心价值观等。这些政治文化的影响深深地渗透到中国的政治制度、决策过程和政府行为中，对政治研究产生了重要的影响。研究者可以从文化角度出发，理解中国政治的独特性和变革的动力，分析政治行为的背后的文化逻辑和价值取向。</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中国政治研究的优势</a:t>
            </a:r>
          </a:p>
        </p:txBody>
      </p:sp>
      <p:sp>
        <p:nvSpPr>
          <p:cNvPr id="3" name="Text Placeholder 2"/>
          <p:cNvSpPr>
            <a:spLocks noGrp="1"/>
          </p:cNvSpPr>
          <p:nvPr>
            <p:ph type="body" idx="1"/>
          </p:nvPr>
        </p:nvSpPr>
        <p:spPr/>
        <p:txBody>
          <a:bodyPr/>
          <a:lstStyle/>
          <a:p>
            <a:r>
              <a:t>国家治理的探索</a:t>
            </a:r>
          </a:p>
        </p:txBody>
      </p:sp>
      <p:sp>
        <p:nvSpPr>
          <p:cNvPr id="4" name="Content Placeholder 3"/>
          <p:cNvSpPr>
            <a:spLocks noGrp="1"/>
          </p:cNvSpPr>
          <p:nvPr>
            <p:ph sz="half" idx="2"/>
          </p:nvPr>
        </p:nvSpPr>
        <p:spPr/>
        <p:txBody>
          <a:bodyPr/>
          <a:lstStyle/>
          <a:p>
            <a:r>
              <a:t>中国政治研究的优势之五在于其国家治理的探索。中国政府一直在探索适应自身国情的国家治理模式和路径。这为研究者提供了一个独特的视角，可以关注中国政府的决策过程、治理机制、政策效果等问题。同时，中国政府也积极借鉴国际经验和理论，将其与本土实践相结合，为其他国家和地区的国家治理提供了有益的参考和启示。</a:t>
            </a:r>
          </a:p>
          <a:p/>
        </p:txBody>
      </p:sp>
      <p:sp>
        <p:nvSpPr>
          <p:cNvPr id="5" name="Text Placeholder 4"/>
          <p:cNvSpPr>
            <a:spLocks noGrp="1"/>
          </p:cNvSpPr>
          <p:nvPr>
            <p:ph type="body" idx="3"/>
          </p:nvPr>
        </p:nvSpPr>
        <p:spPr/>
        <p:txBody>
          <a:bodyPr/>
          <a:lstStyle/>
          <a:p>
            <a:r>
              <a:t>政治经济的相互关系</a:t>
            </a:r>
          </a:p>
        </p:txBody>
      </p:sp>
      <p:sp>
        <p:nvSpPr>
          <p:cNvPr id="6" name="Content Placeholder 5"/>
          <p:cNvSpPr>
            <a:spLocks noGrp="1"/>
          </p:cNvSpPr>
          <p:nvPr>
            <p:ph sz="half" idx="4"/>
          </p:nvPr>
        </p:nvSpPr>
        <p:spPr/>
        <p:txBody>
          <a:bodyPr/>
          <a:lstStyle/>
          <a:p>
            <a:r>
              <a:t>中国政治研究的优势之六在于其政治经济的相互关系。中国的政治和经济密切相连，政治因素在经济发展中起到重要作用，经济因素也对政治决策产生影响。研究者可以从政治经济的相互关系角度出发，深入研究政治与经济的互动机制、政府干预与市场化改革的关系、政治经济的制度安排等问题，为政府决策和经济发展提供科学的建议和指导。</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中国政治研究的优势</a:t>
            </a:r>
          </a:p>
        </p:txBody>
      </p:sp>
      <p:sp>
        <p:nvSpPr>
          <p:cNvPr id="3" name="Text Placeholder 2"/>
          <p:cNvSpPr>
            <a:spLocks noGrp="1"/>
          </p:cNvSpPr>
          <p:nvPr>
            <p:ph type="body" idx="1"/>
          </p:nvPr>
        </p:nvSpPr>
        <p:spPr/>
        <p:txBody>
          <a:bodyPr/>
          <a:lstStyle/>
          <a:p>
            <a:r>
              <a:t>国际影响力的崛起</a:t>
            </a:r>
          </a:p>
        </p:txBody>
      </p:sp>
      <p:sp>
        <p:nvSpPr>
          <p:cNvPr id="4" name="Content Placeholder 3"/>
          <p:cNvSpPr>
            <a:spLocks noGrp="1"/>
          </p:cNvSpPr>
          <p:nvPr>
            <p:ph sz="half" idx="2"/>
          </p:nvPr>
        </p:nvSpPr>
        <p:spPr/>
        <p:txBody>
          <a:bodyPr/>
          <a:lstStyle/>
          <a:p>
            <a:r>
              <a:t>中国政治研究的优势之七在于其国际影响力的崛起。中国作为一个拥有庞大人口和强大经济实力的大国，国际地位不断提升。这使得中国政治研究不再局限于国内，而是需要关注中国与其他国家和地区的政治关系、外交政策、国际组织参与等方面的问题。研究者可以从国际政治的角度出发，探讨中国的国际战略、国际合作与竞争等议题，为国际社会对中国的政治发展有更深入的理解和认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中国政治研究的劣势</a:t>
            </a:r>
          </a:p>
        </p:txBody>
      </p:sp>
      <p:sp>
        <p:nvSpPr>
          <p:cNvPr id="3" name="Subtitle 2"/>
          <p:cNvSpPr>
            <a:spLocks noGrp="1"/>
          </p:cNvSpPr>
          <p:nvPr>
            <p:ph type="subTitle" idx="1"/>
          </p:nvPr>
        </p:nvSpPr>
        <p:spPr/>
        <p:txBody>
          <a:bodyPr/>
          <a:lstStyle/>
          <a:p>
            <a:r>
              <a:t>中国政治研究行业SWOT分析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中国政治研究的劣势</a:t>
            </a:r>
          </a:p>
        </p:txBody>
      </p:sp>
      <p:sp>
        <p:nvSpPr>
          <p:cNvPr id="3" name="Text Placeholder 2"/>
          <p:cNvSpPr>
            <a:spLocks noGrp="1"/>
          </p:cNvSpPr>
          <p:nvPr>
            <p:ph type="body" idx="1"/>
          </p:nvPr>
        </p:nvSpPr>
        <p:spPr/>
        <p:txBody>
          <a:bodyPr/>
          <a:lstStyle/>
          <a:p>
            <a:r>
              <a:t>研究资源不足</a:t>
            </a:r>
          </a:p>
        </p:txBody>
      </p:sp>
      <p:sp>
        <p:nvSpPr>
          <p:cNvPr id="4" name="Content Placeholder 3"/>
          <p:cNvSpPr>
            <a:spLocks noGrp="1"/>
          </p:cNvSpPr>
          <p:nvPr>
            <p:ph sz="half" idx="2"/>
          </p:nvPr>
        </p:nvSpPr>
        <p:spPr/>
        <p:txBody>
          <a:bodyPr/>
          <a:lstStyle/>
          <a:p>
            <a:r>
              <a:t>中国政治研究的劣势之一是研究资源不足。政治研究需要大量的数据支持和深入的调研，而中国政治领域的数据获取相对困难，相关研究机构和数据库的建设仍处于初级阶段。此外，政治研究需要广泛的学科交叉，但中国在社会科学领域的交叉研究相对较少，学科之间的壁垒和学科研究体系的不完善也限制了政治研究的深入发展。</a:t>
            </a:r>
          </a:p>
          <a:p/>
        </p:txBody>
      </p:sp>
      <p:sp>
        <p:nvSpPr>
          <p:cNvPr id="5" name="Text Placeholder 4"/>
          <p:cNvSpPr>
            <a:spLocks noGrp="1"/>
          </p:cNvSpPr>
          <p:nvPr>
            <p:ph type="body" idx="3"/>
          </p:nvPr>
        </p:nvSpPr>
        <p:spPr/>
        <p:txBody>
          <a:bodyPr/>
          <a:lstStyle/>
          <a:p>
            <a:r>
              <a:t>学术自由度受限</a:t>
            </a:r>
          </a:p>
        </p:txBody>
      </p:sp>
      <p:sp>
        <p:nvSpPr>
          <p:cNvPr id="6" name="Content Placeholder 5"/>
          <p:cNvSpPr>
            <a:spLocks noGrp="1"/>
          </p:cNvSpPr>
          <p:nvPr>
            <p:ph sz="half" idx="4"/>
          </p:nvPr>
        </p:nvSpPr>
        <p:spPr/>
        <p:txBody>
          <a:bodyPr/>
          <a:lstStyle/>
          <a:p>
            <a:r>
              <a:t>中国政治研究的劣势之二是学术自由度受限。政治研究需要学者能够自由地提出观点、进行独立研究和发表成果，但中国的学术环境存在一定的约束。政治研究领域的一些敏感问题受到限制和审查，学者在研究和表达观点时需要谨慎，这可能影响到研究结果的客观性和准确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中国政治研究的劣势</a:t>
            </a:r>
          </a:p>
        </p:txBody>
      </p:sp>
      <p:sp>
        <p:nvSpPr>
          <p:cNvPr id="3" name="Text Placeholder 2"/>
          <p:cNvSpPr>
            <a:spLocks noGrp="1"/>
          </p:cNvSpPr>
          <p:nvPr>
            <p:ph type="body" idx="1"/>
          </p:nvPr>
        </p:nvSpPr>
        <p:spPr/>
        <p:txBody>
          <a:bodyPr/>
          <a:lstStyle/>
          <a:p>
            <a:r>
              <a:t>理论研究薄弱</a:t>
            </a:r>
          </a:p>
        </p:txBody>
      </p:sp>
      <p:sp>
        <p:nvSpPr>
          <p:cNvPr id="4" name="Content Placeholder 3"/>
          <p:cNvSpPr>
            <a:spLocks noGrp="1"/>
          </p:cNvSpPr>
          <p:nvPr>
            <p:ph sz="half" idx="2"/>
          </p:nvPr>
        </p:nvSpPr>
        <p:spPr/>
        <p:txBody>
          <a:bodyPr/>
          <a:lstStyle/>
          <a:p>
            <a:r>
              <a:t>中国政治研究的劣势之三是理论研究薄弱。政治研究需要有稳固的理论基础和深入的理论思考，但中国政治研究在理论层面相对落后。与国际政治研究相比，中国政治研究在理论创新和理论建设方面存在差距，需要加强对政治理论的研究和运用，提升研究水平和学术影响力。</a:t>
            </a:r>
          </a:p>
          <a:p/>
        </p:txBody>
      </p:sp>
      <p:sp>
        <p:nvSpPr>
          <p:cNvPr id="5" name="Text Placeholder 4"/>
          <p:cNvSpPr>
            <a:spLocks noGrp="1"/>
          </p:cNvSpPr>
          <p:nvPr>
            <p:ph type="body" idx="3"/>
          </p:nvPr>
        </p:nvSpPr>
        <p:spPr/>
        <p:txBody>
          <a:bodyPr/>
          <a:lstStyle/>
          <a:p>
            <a:r>
              <a:t>研究方法不足</a:t>
            </a:r>
          </a:p>
        </p:txBody>
      </p:sp>
      <p:sp>
        <p:nvSpPr>
          <p:cNvPr id="6" name="Content Placeholder 5"/>
          <p:cNvSpPr>
            <a:spLocks noGrp="1"/>
          </p:cNvSpPr>
          <p:nvPr>
            <p:ph sz="half" idx="4"/>
          </p:nvPr>
        </p:nvSpPr>
        <p:spPr/>
        <p:txBody>
          <a:bodyPr/>
          <a:lstStyle/>
          <a:p>
            <a:r>
              <a:t>中国政治研究的劣势之四是研究方法不足。政治研究需要科学的研究方法来支持理论分析和实证研究，但中国政治研究在研究方法方面仍存在不足。相对于西方国家，中国政治研究对于定量研究、实证研究和比较研究的应用还较为有限，需要进一步提升研究方法的科学性和可靠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中国政治研究的劣势</a:t>
            </a:r>
          </a:p>
        </p:txBody>
      </p:sp>
      <p:sp>
        <p:nvSpPr>
          <p:cNvPr id="3" name="Text Placeholder 2"/>
          <p:cNvSpPr>
            <a:spLocks noGrp="1"/>
          </p:cNvSpPr>
          <p:nvPr>
            <p:ph type="body" idx="1"/>
          </p:nvPr>
        </p:nvSpPr>
        <p:spPr/>
        <p:txBody>
          <a:bodyPr/>
          <a:lstStyle/>
          <a:p>
            <a:r>
              <a:t>国际交流不充分</a:t>
            </a:r>
          </a:p>
        </p:txBody>
      </p:sp>
      <p:sp>
        <p:nvSpPr>
          <p:cNvPr id="4" name="Content Placeholder 3"/>
          <p:cNvSpPr>
            <a:spLocks noGrp="1"/>
          </p:cNvSpPr>
          <p:nvPr>
            <p:ph sz="half" idx="2"/>
          </p:nvPr>
        </p:nvSpPr>
        <p:spPr/>
        <p:txBody>
          <a:bodyPr/>
          <a:lstStyle/>
          <a:p>
            <a:r>
              <a:t>中国政治研究的劣势之五是国际交流不充分。政治研究需要与国际学界进行广泛的交流和合作，借鉴国际先进的研究方法和理论成果。然而，中国政治研究在国际学术交流方面还有待加强，学者间的合作和学术会议的参与度相对较低。加强国际交流可以推动中国政治研究的国际化进程，提升学术影响力和研究水平。</a:t>
            </a:r>
          </a:p>
          <a:p/>
        </p:txBody>
      </p:sp>
      <p:sp>
        <p:nvSpPr>
          <p:cNvPr id="5" name="Text Placeholder 4"/>
          <p:cNvSpPr>
            <a:spLocks noGrp="1"/>
          </p:cNvSpPr>
          <p:nvPr>
            <p:ph type="body" idx="3"/>
          </p:nvPr>
        </p:nvSpPr>
        <p:spPr/>
        <p:txBody>
          <a:bodyPr/>
          <a:lstStyle/>
          <a:p>
            <a:r>
              <a:t>数据可信度不高</a:t>
            </a:r>
          </a:p>
        </p:txBody>
      </p:sp>
      <p:sp>
        <p:nvSpPr>
          <p:cNvPr id="6" name="Content Placeholder 5"/>
          <p:cNvSpPr>
            <a:spLocks noGrp="1"/>
          </p:cNvSpPr>
          <p:nvPr>
            <p:ph sz="half" idx="4"/>
          </p:nvPr>
        </p:nvSpPr>
        <p:spPr/>
        <p:txBody>
          <a:bodyPr/>
          <a:lstStyle/>
          <a:p>
            <a:r>
              <a:t>中国政治研究的劣势之六是数据可信度不高。政治研究需要准确和可靠的数据支持，但中国政治领域的数据质量和可信度存在问题。政治数据的收集和整理工作相对薄弱，数据的来源和真实性难以验证，这对于政治研究的准确性和可靠性构成一定的制约。</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中国政治研究的劣势</a:t>
            </a:r>
          </a:p>
        </p:txBody>
      </p:sp>
      <p:sp>
        <p:nvSpPr>
          <p:cNvPr id="3" name="Text Placeholder 2"/>
          <p:cNvSpPr>
            <a:spLocks noGrp="1"/>
          </p:cNvSpPr>
          <p:nvPr>
            <p:ph type="body" idx="1"/>
          </p:nvPr>
        </p:nvSpPr>
        <p:spPr/>
        <p:txBody>
          <a:bodyPr/>
          <a:lstStyle/>
          <a:p>
            <a:r>
              <a:t>应用与实践脱节</a:t>
            </a:r>
          </a:p>
        </p:txBody>
      </p:sp>
      <p:sp>
        <p:nvSpPr>
          <p:cNvPr id="4" name="Content Placeholder 3"/>
          <p:cNvSpPr>
            <a:spLocks noGrp="1"/>
          </p:cNvSpPr>
          <p:nvPr>
            <p:ph sz="half" idx="2"/>
          </p:nvPr>
        </p:nvSpPr>
        <p:spPr/>
        <p:txBody>
          <a:bodyPr/>
          <a:lstStyle/>
          <a:p>
            <a:r>
              <a:t>中国政治研究的劣势之七是应用与实践脱节。政治研究需要与实际问题相结合，为政策制定和实践提供支持和指导。然而，中国政治研究在应用与实践方面与政府部门和社会实践之间存在脱节的现象。政治研究结果的应用和转化仍面临一定的挑战，需要加强学术界与政府和社会各界的合作，提升研究的实用性和应用价值。</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政治研究的机会</a:t>
            </a:r>
          </a:p>
        </p:txBody>
      </p:sp>
      <p:sp>
        <p:nvSpPr>
          <p:cNvPr id="3" name="Subtitle 2"/>
          <p:cNvSpPr>
            <a:spLocks noGrp="1"/>
          </p:cNvSpPr>
          <p:nvPr>
            <p:ph type="subTitle" idx="1"/>
          </p:nvPr>
        </p:nvSpPr>
        <p:spPr/>
        <p:txBody>
          <a:bodyPr/>
          <a:lstStyle/>
          <a:p>
            <a:r>
              <a:t>中国政治研究行业SWOT分析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政治研究的机会</a:t>
            </a:r>
          </a:p>
        </p:txBody>
      </p:sp>
      <p:sp>
        <p:nvSpPr>
          <p:cNvPr id="3" name="Text Placeholder 2"/>
          <p:cNvSpPr>
            <a:spLocks noGrp="1"/>
          </p:cNvSpPr>
          <p:nvPr>
            <p:ph type="body" idx="1"/>
          </p:nvPr>
        </p:nvSpPr>
        <p:spPr/>
        <p:txBody>
          <a:bodyPr/>
          <a:lstStyle/>
          <a:p>
            <a:r>
              <a:t>中国政治研究的国家政策支持</a:t>
            </a:r>
          </a:p>
        </p:txBody>
      </p:sp>
      <p:sp>
        <p:nvSpPr>
          <p:cNvPr id="4" name="Content Placeholder 3"/>
          <p:cNvSpPr>
            <a:spLocks noGrp="1"/>
          </p:cNvSpPr>
          <p:nvPr>
            <p:ph sz="half" idx="2"/>
          </p:nvPr>
        </p:nvSpPr>
        <p:spPr/>
        <p:txBody>
          <a:bodyPr/>
          <a:lstStyle/>
          <a:p>
            <a:r>
              <a:t>中国政府对政治研究领域的支持不断增加，政府出台了一系列政策措施，以促进政治研究的发展。首先，政府加大对高水平政治研究机构的支持力度，提供资金和资源，为他们提供更好的研究条件。其次，政府鼓励政治研究人员参与国家重大政策的制定和决策过程，提供专业的咨询和建议。此外，政府还鼓励政治研究人员参与国际交流与合作，加强学术交流，提高中国政治研究的国际影响力。政府的政策支持将为政治研究领域提供更多的机会和发展空间。</a:t>
            </a:r>
          </a:p>
          <a:p/>
        </p:txBody>
      </p:sp>
      <p:sp>
        <p:nvSpPr>
          <p:cNvPr id="5" name="Text Placeholder 4"/>
          <p:cNvSpPr>
            <a:spLocks noGrp="1"/>
          </p:cNvSpPr>
          <p:nvPr>
            <p:ph type="body" idx="3"/>
          </p:nvPr>
        </p:nvSpPr>
        <p:spPr/>
        <p:txBody>
          <a:bodyPr/>
          <a:lstStyle/>
          <a:p>
            <a:r>
              <a:t>数字化技术对政治研究的影响</a:t>
            </a:r>
          </a:p>
        </p:txBody>
      </p:sp>
      <p:sp>
        <p:nvSpPr>
          <p:cNvPr id="6" name="Content Placeholder 5"/>
          <p:cNvSpPr>
            <a:spLocks noGrp="1"/>
          </p:cNvSpPr>
          <p:nvPr>
            <p:ph sz="half" idx="4"/>
          </p:nvPr>
        </p:nvSpPr>
        <p:spPr/>
        <p:txBody>
          <a:bodyPr/>
          <a:lstStyle/>
          <a:p>
            <a:r>
              <a:t>随着数字化技术的不断发展，政治研究的方法和手段也在发生变革。数字化技术为政治研究带来了更多的数据来源和分析工具。政治研究人员可以通过大数据分析、网络调查和社交媒体分析等手段，获取更准确、全面的研究数据。同时，数字化技术也为政治研究提供了新的研究途径，例如利用人工智能算法分析政治言论、预测选举结果等。数字化技术的快速发展为政治研究带来了更多的机会和挑战，政治研究人员需要不断学习和适应新技术，以提高研究的质量和效率。</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政治研究的机会</a:t>
            </a:r>
          </a:p>
        </p:txBody>
      </p:sp>
      <p:sp>
        <p:nvSpPr>
          <p:cNvPr id="3" name="Text Placeholder 2"/>
          <p:cNvSpPr>
            <a:spLocks noGrp="1"/>
          </p:cNvSpPr>
          <p:nvPr>
            <p:ph type="body" idx="1"/>
          </p:nvPr>
        </p:nvSpPr>
        <p:spPr/>
        <p:txBody>
          <a:bodyPr/>
          <a:lstStyle/>
          <a:p>
            <a:r>
              <a:t>政治研究与社会问题的关联</a:t>
            </a:r>
          </a:p>
        </p:txBody>
      </p:sp>
      <p:sp>
        <p:nvSpPr>
          <p:cNvPr id="4" name="Content Placeholder 3"/>
          <p:cNvSpPr>
            <a:spLocks noGrp="1"/>
          </p:cNvSpPr>
          <p:nvPr>
            <p:ph sz="half" idx="2"/>
          </p:nvPr>
        </p:nvSpPr>
        <p:spPr/>
        <p:txBody>
          <a:bodyPr/>
          <a:lstStyle/>
          <a:p>
            <a:r>
              <a:t>社会问题的复杂性和多样性为政治研究提供了广阔的研究领域和机会。政治研究人员可以通过研究社会问题的政治维度，深入分析社会问题的根源和解决途径。例如，政治研究可以探讨社会不平等与政治制度之间的关系，研究政治参与对社会发展的影响等。政治研究与社会问题的关联将为政治研究提供更多的研究课题和实践应用的机会。</a:t>
            </a:r>
          </a:p>
          <a:p/>
        </p:txBody>
      </p:sp>
      <p:sp>
        <p:nvSpPr>
          <p:cNvPr id="5" name="Text Placeholder 4"/>
          <p:cNvSpPr>
            <a:spLocks noGrp="1"/>
          </p:cNvSpPr>
          <p:nvPr>
            <p:ph type="body" idx="3"/>
          </p:nvPr>
        </p:nvSpPr>
        <p:spPr/>
        <p:txBody>
          <a:bodyPr/>
          <a:lstStyle/>
          <a:p>
            <a:r>
              <a:t>政治研究与国际关系的交叉</a:t>
            </a:r>
          </a:p>
        </p:txBody>
      </p:sp>
      <p:sp>
        <p:nvSpPr>
          <p:cNvPr id="6" name="Content Placeholder 5"/>
          <p:cNvSpPr>
            <a:spLocks noGrp="1"/>
          </p:cNvSpPr>
          <p:nvPr>
            <p:ph sz="half" idx="4"/>
          </p:nvPr>
        </p:nvSpPr>
        <p:spPr/>
        <p:txBody>
          <a:bodyPr/>
          <a:lstStyle/>
          <a:p>
            <a:r>
              <a:t>政治研究与国际关系领域存在着密切的交叉和互动。政治研究人员可以通过研究国际政治、国际合作与冲突等问题，揭示全球政治格局的变化和趋势。同时，政治研究也可以为国际关系研究提供更深入的政治分析和理论支持。政治研究与国际关系的交叉将为政治研究提供更广阔的研究领域和国际合作的机会。</a:t>
            </a:r>
          </a:p>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https://d.book118.com/798113110065006040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21</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21</vt:i4>
      </vt:variant>
    </vt:vector>
  </HeadingPairs>
  <TitlesOfParts>
    <vt:vector baseType="lpstr" size="34">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政治研究行业概述</vt:lpstr>
      <vt:lpstr>政治研究行业概述</vt:lpstr>
      <vt:lpstr>政治研究行业概述</vt:lpstr>
      <vt:lpstr>政治研究行业概述</vt:lpstr>
      <vt:lpstr>政治研究行业概述</vt:lpstr>
      <vt:lpstr>中国政治研究的优势</vt:lpstr>
      <vt:lpstr>中国政治研究的优势</vt:lpstr>
      <vt:lpstr>中国政治研究的优势</vt:lpstr>
      <vt:lpstr>中国政治研究的优势</vt:lpstr>
      <vt:lpstr>中国政治研究的优势</vt:lpstr>
      <vt:lpstr>中国政治研究的劣势</vt:lpstr>
      <vt:lpstr>中国政治研究的劣势</vt:lpstr>
      <vt:lpstr>中国政治研究的劣势</vt:lpstr>
      <vt:lpstr>中国政治研究的劣势</vt:lpstr>
      <vt:lpstr>中国政治研究的劣势</vt:lpstr>
      <vt:lpstr>政治研究的机会</vt:lpstr>
      <vt:lpstr>政治研究的机会</vt:lpstr>
      <vt:lpstr>政治研究的机会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2024-09-18T23:30:36.058</cp:lastPrinted>
  <dcterms:created xsi:type="dcterms:W3CDTF">2024-09-18T15:30:36Z</dcterms:created>
  <dcterms:modified xsi:type="dcterms:W3CDTF">2024-09-18T15:30:38Z</dcterms:modified>
</cp:coreProperties>
</file>