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11808B-B95F-43D5-B625-26C356D3D6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A90BC3-B735-4851-89CC-4929E85D7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2D1DC0-70BE-40EC-A3C7-1AC631BD0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FCC3D2-5C55-4FF4-B7BB-ED0274DDD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F28268-8EA0-411C-A29D-6EA82A8D4B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FB1E62-AD77-479C-B335-69580B8E32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220E39-3775-44BB-B24A-72C93021FF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5AAB50-3780-409E-9788-A0B5F8507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03E146-3693-4009-9CB3-BC69577F92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3B9F8-60A4-40B2-A956-15DD879E7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9ADC49-BB56-43F6-883F-09E11E75F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1405102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设计师上半年工作总结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工作概述与成果展示</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设计项目分析</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专业技能提升与知识拓展</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客户关系维护与拓展</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内部管理与流程优化</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未来发展规划与目标设定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工作概述与成果展示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设计项目数量与类型</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重点项目介绍</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设计成果展示</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在上半年中，我参与了10个设计项目，涵盖了品牌设计、UI设计、包装设计等多个类型。</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其中，我主导了2个重点品牌设计项目，从前期调研到方案制定和后期执行，全程跟进并确保了项目的成功落地。</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通过不懈的努力和团队的协作，我成功交付了多个高质量的设计作品，得到了客户和团队的一致好评。</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上半年设计任务回顾</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团队协作与沟通情况</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在上半年中，我们采用了线上协作和线下会议相结合的团队协作模式，确保了项目的顺利进行和有效沟通。</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为了提高沟通效率，我们定期召开项目进展会议，及时分享项目进度和遇到的问题，共同商讨解决方案。</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在多个项目中，我积极与其他部门合作，如市场部和产品部，共同推进项目的进展和落地实施。</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团队协作模式</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沟通效率提升</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跨部门合作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技能提升</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视野拓展</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团队协作意识增强</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个人成长与收获</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参与多个不同类型的设计项目让我接触到了更广泛的设计领域和市场需求，拓展了我的设计视野。</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通过与团队成员的紧密合作和沟通，我更加深刻地体会到了团队协作的重要性，并增强了团队协作意识。</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通过上半年的工作实践和学习，我在品牌设计、UI设计等方面取得了显著的进步，掌握了更多的设计技巧和方法。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设计项目分析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重点项目一</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高端家居品牌设计</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项目背景</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为一家高端家居品牌提供整体设计方案，包括品牌形象、产品包装、宣传物料等。</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设计成果</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成功塑造了品牌形象，提升了产品的附加值，获得了客户的高度认可。</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重点项目二</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城市综合体设计</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项目背景</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参与一个大型城市综合体的规划设计，包括商业、办公、酒店等多个功能区域。</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设计成果</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提出了创新性的规划设计方案，优化了空间布局和交通流线，提高了综合体的整体品质。</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重点项目介绍及成果展示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创意策略与实现过程分享</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创意策略一</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深入挖掘品牌内涵</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实现过程</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通过与客户的深入沟通，了解品牌的历史、文化和核心价值观，将这些元素融入到设计中，形成独特的品牌形象。</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创意策略二</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跨界合作与创新</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实现过程</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积极寻找与其他领域的合作机会，如与艺术家、摄影师等合作，将不同领域的创意元素融合到设计中，创造出更具吸引力的作品。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问题一</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解决方案</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问题二</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解决方案</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遇到的问题及解决方案</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客户需求多变</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制定详细的项目计划，合理分配时间和资源，确保按时交付高质量的设计成果。同时，与客户保持密切沟通，及时反馈进度和成果。</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设计周期紧张</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建立灵活的应对机制，及时调整设计方案以满足客户的变化需求。同时，加强与客户的沟通，深入了解其需求和期望，确保设计方案能够准确传达客户的意图。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专业技能提升与知识拓展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86" r="3028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熟练掌握了Sketch、Figma等设计工具，提高了工作效率和设计质量。</a:t>
            </a:r>
          </a:p>
        </p:txBody>
      </p:sp>
      <p:sp>
        <p:nvSpPr>
          <p:cNvPr id="4" name="TextBox 4"/>
          <p:cNvSpPr txBox="1"/>
          <p:nvPr/>
        </p:nvSpPr>
        <p:spPr>
          <a:xfrm>
            <a:off x="539110" y="3178907"/>
            <a:ext cx="4076700" cy="143827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学习并应用了3D建模和渲染技术，增强了设计表现力和创意实现能力。</a:t>
            </a:r>
          </a:p>
        </p:txBody>
      </p:sp>
      <p:sp>
        <p:nvSpPr>
          <p:cNvPr id="5" name="TextBox 5"/>
          <p:cNvSpPr txBox="1"/>
          <p:nvPr/>
        </p:nvSpPr>
        <p:spPr>
          <a:xfrm>
            <a:off x="539110" y="4746271"/>
            <a:ext cx="4076700" cy="143827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掌握了响应式设计和移动端适配技术，满足了不同设备和屏幕尺寸的设计需求。</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新工具、新方法学习应用情况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持续关注设计行业的最新动态和趋势，如UI/UX设计、品牌设计、动效设计等。</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通过参加行业会议、研讨会和在线课程等方式，不断学习和吸收新知识。</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分析并总结了当前流行的设计风格和元素，如扁平化设计、极简主义、复古风格等。</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行业动态关注及趋势分析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https://d.book118.com/798114051027006026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2024-09-03T06:35:42.994</cp:lastPrinted>
  <dcterms:created xsi:type="dcterms:W3CDTF">2024-09-02T22:35:43Z</dcterms:created>
  <dcterms:modified xsi:type="dcterms:W3CDTF">2024-09-02T22:35:45Z</dcterms:modified>
</cp:coreProperties>
</file>