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5C6855-4A63-4F7A-A91F-A9AF4EFE1B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D64CE0-9C24-47DF-A330-A547AF433B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90128E-4E91-416B-9146-52F94BC1B5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168507-5D80-42D5-B630-B1225DC8F3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A53A07-2532-4EA5-BA4D-6E2932E331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E5226B-B037-47BE-9AAC-9B99D62B77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39522F-8E83-45DE-B321-791CA10BE1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187D4A-68FC-485C-84BC-753EADFC32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21868D-8025-40A0-A20E-4840E06C49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7A9FB3-97B7-48CD-BDA4-51E4B3CFFA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ACDD73-22F7-49D8-AA6B-D1EF360411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114061007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微软雅黑"/>
                <a:ea typeface="微软雅黑"/>
                <a:cs typeface="微软雅黑"/>
              </a:rPr>
              <a:t>汇报人</a:t>
            </a:r>
            <a:r>
              <a:rPr lang="en-US" sz="1325">
                <a:solidFill>
                  <a:schemeClr val="accent1"/>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p:spPr>
        <p:txBody>
          <a:bodyPr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Microsoft Yahei"/>
                <a:ea typeface="Microsoft Yahei"/>
                <a:cs typeface="Microsoft Yahei"/>
              </a:rPr>
              <a:t>2023-12-28</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solidFill>
                <a:latin typeface="Microsoft Yahei"/>
                <a:ea typeface="Microsoft Yahei"/>
                <a:cs typeface="Microsoft Yahei"/>
              </a:rPr>
              <a:t>化妆品行业招商计划</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行业概述与市场前景</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招商目标与策略</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产品线与研发实力</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合作模式与政策支持</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成功案例展示与经验分享</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招商流程与联系方式</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行业概述与市场前景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化妆品行业发展历程</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随着全球化的加速，化妆品品牌开始在全球范围内拓展市场，特别是在亚洲和拉丁美洲等新兴市场。</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全球化与市场拓展</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化妆品的历史可以追溯到古代，当时人们使用天然材料来装饰和保护皮肤。随着工业革命的到来，化妆品开始大规模生产，并逐渐在大众市场中普及。</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起源与早期发展</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近几十年来，化妆品行业经历了快速的技术创新和产品多样化。新的成分、配方和制造技术不断涌现，推动了行业的快速发展。</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近代发展与技术创新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全球市场规模</a:t>
            </a:r>
          </a:p>
        </p:txBody>
      </p:sp>
      <p:sp>
        <p:nvSpPr>
          <p:cNvPr id="40" name="TextBox 40"/>
          <p:cNvSpPr txBox="1"/>
          <p:nvPr/>
        </p:nvSpPr>
        <p:spPr>
          <a:xfrm>
            <a:off x="9053162" y="1296588"/>
            <a:ext cx="2447925" cy="5048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solidFill>
                <a:latin typeface="Microsoft Yahei"/>
                <a:ea typeface="Microsoft Yahei"/>
                <a:cs typeface="Microsoft Yahei"/>
              </a:rPr>
              <a:t>地区市场差异</a:t>
            </a:r>
          </a:p>
        </p:txBody>
      </p:sp>
      <p:sp>
        <p:nvSpPr>
          <p:cNvPr id="41" name="TextBox 41"/>
          <p:cNvSpPr txBox="1"/>
          <p:nvPr/>
        </p:nvSpPr>
        <p:spPr>
          <a:xfrm>
            <a:off x="8163435" y="3945922"/>
            <a:ext cx="2447925" cy="47625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未来增长预测</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市场规模及增长趋势</a:t>
              </a:r>
            </a:p>
          </p:txBody>
        </p:sp>
      </p:grpSp>
      <p:sp>
        <p:nvSpPr>
          <p:cNvPr id="64" name="TextBox 64"/>
          <p:cNvSpPr txBox="1"/>
          <p:nvPr/>
        </p:nvSpPr>
        <p:spPr>
          <a:xfrm>
            <a:off x="9053162" y="1610913"/>
            <a:ext cx="2447925" cy="191691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不同地区的化妆品市场规模和增长速度存在差异。例如，亚洲市场因人口众多和消费者对美的追求而具有巨大的增长潜力。</a:t>
            </a:r>
          </a:p>
        </p:txBody>
      </p:sp>
      <p:sp>
        <p:nvSpPr>
          <p:cNvPr id="65" name="TextBox 65"/>
          <p:cNvSpPr txBox="1"/>
          <p:nvPr/>
        </p:nvSpPr>
        <p:spPr>
          <a:xfrm>
            <a:off x="8163435" y="4312904"/>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随着全球经济的复苏和消费者购买力的提高，预计化妆品市场将继续保持增长态势。特别是在新兴市场，增长潜力巨大。</a:t>
            </a:r>
          </a:p>
        </p:txBody>
      </p:sp>
      <p:sp>
        <p:nvSpPr>
          <p:cNvPr id="66" name="TextBox 66"/>
          <p:cNvSpPr txBox="1"/>
          <p:nvPr/>
        </p:nvSpPr>
        <p:spPr>
          <a:xfrm>
            <a:off x="1062867" y="3124390"/>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根据市场研究公司的数据，全球化妆品市场规模已达数千亿美元，并呈现出稳步增长的趋势。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消费者需求特点</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45" name="TextBox 45"/>
          <p:cNvSpPr txBox="1"/>
          <p:nvPr/>
        </p:nvSpPr>
        <p:spPr>
          <a:xfrm>
            <a:off x="1645039" y="3909822"/>
            <a:ext cx="2619375" cy="121920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现代消费者越来越注重个性化和定制化的化妆品产品，他们希望找到适合自己肤质、需求和喜好的产品。</a:t>
            </a:r>
          </a:p>
        </p:txBody>
      </p:sp>
      <p:sp>
        <p:nvSpPr>
          <p:cNvPr id="46" name="TextBox 46"/>
          <p:cNvSpPr txBox="1"/>
          <p:nvPr/>
        </p:nvSpPr>
        <p:spPr>
          <a:xfrm>
            <a:off x="4757904" y="3802476"/>
            <a:ext cx="2619375" cy="1219200"/>
          </a:xfrm>
          <a:prstGeom prst="rect">
            <a:avLst/>
          </a:prstGeom>
        </p:spPr>
        <p:txBody>
          <a:bodyPr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消费者对化妆品成分的关注度不断提高，更倾向于选择含有天然和有机成分的产品，认为这些产品更加安全和健康。</a:t>
            </a:r>
          </a:p>
        </p:txBody>
      </p:sp>
      <p:sp>
        <p:nvSpPr>
          <p:cNvPr id="47" name="TextBox 47"/>
          <p:cNvSpPr txBox="1"/>
          <p:nvPr/>
        </p:nvSpPr>
        <p:spPr>
          <a:xfrm>
            <a:off x="7828464" y="3909822"/>
            <a:ext cx="2662490" cy="121920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消费者希望化妆品具有多种功能，如护肤、彩妆、防晒等，同时要求产品使用便捷，方便携带和使用。</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个性化与定制化</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天然与有机成分</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多功能与便捷性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国际品牌主导市场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目前，国际知名品牌在化妆品市场中占据主导地位，他们拥有强大的品牌影响力和市场份额。</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本土品牌崛起与挑战</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近年来，一些本土品牌在化妆品市场中逐渐崛起，通过提供具有竞争力的价格和符合当地消费者需求的产品来挑战国际品牌的地位。</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创新与差异化竞争</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为了在竞争激烈的市场中脱颖而出，许多品牌致力于技术创新和产品差异化，以满足消费者的不同需求。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竞争格局与主要品牌</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招商目标与策略</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77" r="5377"/>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拓展市场份额</a:t>
            </a:r>
          </a:p>
        </p:txBody>
      </p:sp>
      <p:sp>
        <p:nvSpPr>
          <p:cNvPr id="4" name="TextBox 4"/>
          <p:cNvSpPr txBox="1"/>
          <p:nvPr/>
        </p:nvSpPr>
        <p:spPr>
          <a:xfrm>
            <a:off x="539110" y="3443352"/>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增加销售渠道</a:t>
            </a:r>
          </a:p>
        </p:txBody>
      </p:sp>
      <p:sp>
        <p:nvSpPr>
          <p:cNvPr id="5" name="TextBox 5"/>
          <p:cNvSpPr txBox="1"/>
          <p:nvPr/>
        </p:nvSpPr>
        <p:spPr>
          <a:xfrm>
            <a:off x="539110" y="5135911"/>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提升品牌影响力</a:t>
            </a:r>
          </a:p>
        </p:txBody>
      </p:sp>
      <p:sp>
        <p:nvSpPr>
          <p:cNvPr id="6" name="TextBox 6"/>
          <p:cNvSpPr txBox="1"/>
          <p:nvPr/>
        </p:nvSpPr>
        <p:spPr>
          <a:xfrm>
            <a:off x="539110" y="2187220"/>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通过招商合作，将品牌和产品推广至更广泛的市场，提高品牌知名度和市场占有率。</a:t>
            </a:r>
          </a:p>
        </p:txBody>
      </p:sp>
      <p:sp>
        <p:nvSpPr>
          <p:cNvPr id="7" name="TextBox 7"/>
          <p:cNvSpPr txBox="1"/>
          <p:nvPr/>
        </p:nvSpPr>
        <p:spPr>
          <a:xfrm>
            <a:off x="539110" y="3804338"/>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与合作伙伴共同开拓新的销售渠道，如线上电商平台、线下专柜等，以扩大销售网络。</a:t>
            </a:r>
          </a:p>
        </p:txBody>
      </p:sp>
      <p:sp>
        <p:nvSpPr>
          <p:cNvPr id="8" name="TextBox 8"/>
          <p:cNvSpPr txBox="1"/>
          <p:nvPr/>
        </p:nvSpPr>
        <p:spPr>
          <a:xfrm>
            <a:off x="539110" y="5477922"/>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借助合作伙伴的资源和优势，提升品牌在行业内的地位和影响力。</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招商目标设定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零售商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大型连锁超市、百货商场等零售商，能够提供品牌展示和销售的平台。</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代理商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具有化妆品销售经验和资源的代理商，能够帮助品牌快速进入市场并建立销售网络。</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经销商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专注于化妆品领域的经销商，具备完善的销售体系和客户资源，有助于品牌扩大市场份额。</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目标客户群体分析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线下渠道拓展</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通过参加行业展会、举办品牌发布会等活动，与潜在合作伙伴面对面交流，达成合作意向。</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合作伙伴关系维护</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定期与合作伙伴沟通交流，了解市场需求和反馈，及时调整合作策略，确保双方利益最大化。</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线上渠道拓展</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利用社交媒体、电商平台等线上渠道进行品牌推广和销售，吸引更多潜在客户。</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渠道拓展策略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打造独特且易于识别的品牌形象，包括品牌标志、宣传语、视觉风格等，提升品牌认知度。</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solidFill>
                <a:latin typeface="Microsoft Yahei"/>
                <a:ea typeface="Microsoft Yahei"/>
                <a:cs typeface="Microsoft Yahei"/>
              </a:rPr>
              <a:t>品牌形象塑造</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突出产品的独特性和优势，与竞争对手形成差异化竞争，吸引消费者关注。</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solidFill>
                <a:latin typeface="Microsoft Yahei"/>
                <a:ea typeface="Microsoft Yahei"/>
                <a:cs typeface="Microsoft Yahei"/>
              </a:rPr>
              <a:t>产品差异化营销</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与合作伙伴共同开展营销推广活动，如联合广告投放、促销活动、会员互动等，提高品牌曝光度和销售额。</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联合营销推广</a:t>
            </a:r>
          </a:p>
        </p:txBody>
      </p:sp>
      <p:sp>
        <p:nvSpPr>
          <p:cNvPr id="8" name="AutoShape 8"/>
          <p:cNvSpPr/>
          <p:nvPr/>
        </p:nvSpPr>
        <p:spPr>
          <a:xfrm>
            <a:off x="7141821" y="1572575"/>
            <a:ext cx="1540002" cy="15739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品牌推广及营销策略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产品线与研发实力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solidFill>
                <a:latin typeface="Microsoft Yahei"/>
                <a:ea typeface="Microsoft Yahei"/>
                <a:cs typeface="Microsoft Yahei"/>
              </a:rPr>
              <a:t>护肤品类</a:t>
            </a:r>
          </a:p>
        </p:txBody>
      </p:sp>
      <p:sp>
        <p:nvSpPr>
          <p:cNvPr id="79" name="TextBox 79"/>
          <p:cNvSpPr txBox="1"/>
          <p:nvPr/>
        </p:nvSpPr>
        <p:spPr>
          <a:xfrm>
            <a:off x="3582734"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solidFill>
                <a:latin typeface="Microsoft Yahei"/>
                <a:ea typeface="Microsoft Yahei"/>
                <a:cs typeface="Microsoft Yahei"/>
              </a:rPr>
              <a:t>彩妆品类</a:t>
            </a:r>
          </a:p>
        </p:txBody>
      </p:sp>
      <p:sp>
        <p:nvSpPr>
          <p:cNvPr id="80" name="TextBox 80"/>
          <p:cNvSpPr txBox="1"/>
          <p:nvPr/>
        </p:nvSpPr>
        <p:spPr>
          <a:xfrm>
            <a:off x="622411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solidFill>
                <a:latin typeface="Microsoft Yahei"/>
                <a:ea typeface="Microsoft Yahei"/>
                <a:cs typeface="Microsoft Yahei"/>
              </a:rPr>
              <a:t>香水品类</a:t>
            </a:r>
          </a:p>
        </p:txBody>
      </p:sp>
      <p:sp>
        <p:nvSpPr>
          <p:cNvPr id="81" name="TextBox 81"/>
          <p:cNvSpPr txBox="1"/>
          <p:nvPr/>
        </p:nvSpPr>
        <p:spPr>
          <a:xfrm>
            <a:off x="8848535"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solidFill>
                <a:latin typeface="Microsoft Yahei"/>
                <a:ea typeface="Microsoft Yahei"/>
                <a:cs typeface="Microsoft Yahei"/>
              </a:rPr>
              <a:t>个人护理品类</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主要产品线介绍</a:t>
              </a:r>
            </a:p>
          </p:txBody>
        </p:sp>
      </p:grpSp>
      <p:sp>
        <p:nvSpPr>
          <p:cNvPr id="104" name="TextBox 104"/>
          <p:cNvSpPr txBox="1"/>
          <p:nvPr/>
        </p:nvSpPr>
        <p:spPr>
          <a:xfrm>
            <a:off x="6257058"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推出多款独特香型的香水，采用高品质香精，留香持久，展现个人独特魅力。</a:t>
            </a:r>
          </a:p>
        </p:txBody>
      </p:sp>
      <p:sp>
        <p:nvSpPr>
          <p:cNvPr id="105" name="TextBox 105"/>
          <p:cNvSpPr txBox="1"/>
          <p:nvPr/>
        </p:nvSpPr>
        <p:spPr>
          <a:xfrm>
            <a:off x="3600742"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涵盖口红、眼影、粉底、腮红等，色彩丰富，持久不脱妆，满足消费者多样化彩妆需求。</a:t>
            </a:r>
          </a:p>
        </p:txBody>
      </p:sp>
      <p:sp>
        <p:nvSpPr>
          <p:cNvPr id="106" name="TextBox 106"/>
          <p:cNvSpPr txBox="1"/>
          <p:nvPr/>
        </p:nvSpPr>
        <p:spPr>
          <a:xfrm>
            <a:off x="944426"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包括洁面乳、爽肤水、乳液、面霜等，针对不同肤质和需求提供全方位的护肤解决方案。</a:t>
            </a:r>
          </a:p>
        </p:txBody>
      </p:sp>
      <p:sp>
        <p:nvSpPr>
          <p:cNvPr id="107" name="TextBox 107"/>
          <p:cNvSpPr txBox="1"/>
          <p:nvPr/>
        </p:nvSpPr>
        <p:spPr>
          <a:xfrm>
            <a:off x="8913375"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包括洗发水、沐浴露、牙膏等，以天然成分和温和配方为消费者提供优质的个人护理体验。</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先进研发设备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引进国际先进的研发设备和技术，进行精准的成分分析和配方研发，确保产品品质和功效。</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合作与交流</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积极与国内外知名科研机构、高校合作，共享研发资源，不断提升产品技术含量和创新能力。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专业研发团队</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拥有经验丰富的研发团队，成员具备化学、生物、医学等相关背景，确保产品的专业性和安全性。</a:t>
            </a:r>
          </a:p>
        </p:txBody>
      </p:sp>
      <p:pic>
        <p:nvPicPr>
          <p:cNvPr id="10" name="Picture 10"/>
          <p:cNvPicPr>
            <a:picLocks noChangeAspect="1"/>
          </p:cNvPicPr>
          <p:nvPr/>
        </p:nvPicPr>
        <p:blipFill>
          <a:blip r:embed="rId2"/>
          <a:srcRect l="16792" r="167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研发团队及技术实力</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对原料进行严格筛选和质量控制，确保原料来源可靠、品质优良，从源头保障产品质量。</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严格原料筛选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采用先进的生产工艺和设备，对生产过程进行全程监控，确保产品的一致性和稳定性。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生产过程监控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对成品进行全面的检验和测试，包括安全性、稳定性、功效性等方面，确保产品符合相关法规和标准要求。</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成品检验与测试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产品质量控制体系</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https://d.book118.com/798114061007006023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114</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2024-08-29T10:14:13.700</cp:lastPrinted>
  <dcterms:created xsi:type="dcterms:W3CDTF">2024-08-29T02:14:13Z</dcterms:created>
  <dcterms:modified xsi:type="dcterms:W3CDTF">2024-08-29T02:14:16Z</dcterms:modified>
</cp:coreProperties>
</file>