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05CF7A-FC80-499B-9DBC-250736C2B4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A45FB3-4BAA-4212-A2E7-87CF7AE4E8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8B2DE8-7063-49F2-A364-B8509ABBFD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A4F7BB-2EF4-4A9E-90E2-B648DA02FE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D18EDD1-C5A4-4232-8052-1627F2C9A1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4CF783D-B702-4B3A-959A-DC651D76CE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247F326-6BC9-4185-9652-284181BEA1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BA49FB-75B4-4015-9F25-E5A574CC2A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DE53A8-5FA1-49AE-92BC-5CBB33C533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8767EE-12CE-4FD3-A54C-79805415AF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0575CD-E73C-481E-AB30-1E49D73892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8115056137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烟草依赖心理护理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烟草依赖概述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烟草依赖的心理护理原则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烟草依赖心理护理方法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烟草依赖心理护理案例分析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烟草依赖心理护理的未来发展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烟草依赖概述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975" r="3097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7048" r="2704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041" r="3104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烟草依赖是指个体对烟草产生心理和生理上的依赖，表现为强烈的渴求、难以自控的吸烟行为以及烟草戒断后出现戒断症状。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烟草依赖具有高复发性、高成瘾性、高危害性等特点，对个体的身心健康和社会发展造成严重影响。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烟草中的尼古丁和其他有害物质会对人体健康造成严重危害，包括肺癌、心血管疾病、呼吸系统疾病等。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417" r="241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身体健康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烟草依赖会导致焦虑、抑郁等心理问题，影响个体的情绪和心理健康。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708" r="1270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烟草依赖不仅对个体造成危害，还会对社会造成负面影响，如增加医疗负担、降低劳动生产率等。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社会影响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烟草依赖的危害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9478" b="1947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9821" b="982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烟草依赖的心理机制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心理渴求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烟草依赖者会产生强烈的心理渴求，即对烟草的强烈渴求和冲动，这是由于尼古丁的作用导致大脑神经递质失衡。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负性情绪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烟草依赖者常常通过吸烟来缓解负性情绪，如焦虑、抑郁等，而吸烟会导致情绪问题进一步加重。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自我调节能力不足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烟草依赖者往往自我调节能力不足，难以控制自己的吸烟行为，尤其是在应激情境下更难以抵制吸烟的诱惑。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烟草依赖的心理护理原则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理解吸烟者面临的戒烟困难，尊重他们的选择，不施加压力或指责。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尊重吸烟者的选择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3242" r="232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接纳情绪反应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8333" b="83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鼓励自主戒烟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458" r="144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接受吸烟者在戒烟过程中可能出现的焦虑、抑郁等情绪反应，并提供支持和安慰。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鼓励吸烟者自主戒烟，强调戒烟的益处，帮助他们树立信心。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尊重与理解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向吸烟者普及戒烟知识，包括烟草对身体的危害、戒烟的方法和技巧等。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542" r="854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3292" b="329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提供戒烟知识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根据吸烟者的实际情况，制定个性化的戒烟计划，提供具体的戒烟建议。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制定戒烟计划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定期评估吸烟者的戒烟效果，及时调整戒烟计划，确保戒烟过程的有效性。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评估戒烟效果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科学戒烟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情绪调节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教授吸烟者情绪调节的方法和技巧，帮助他们更好地应对戒烟过程中的情绪波动。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心理咨询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提供专业的心理咨询，帮助吸烟者解决戒烟过程中可能出现的心理问题，如焦虑、抑郁等。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应对压力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指导吸烟者如何应对生活中的压力，帮助他们建立积极的生活态度和应对方式。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9458" r="9458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25" r="1662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心理支持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鼓励家庭成员支持吸烟者戒烟，提供情感支持和实际帮助，共同营造无烟环境。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家庭支持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500" b="2500"/>
          <a:stretch>
            <a:fillRect/>
          </a:stretch>
        </p:blipFill>
        <p:spPr>
          <a:xfrm>
            <a:off x="6096000" y="1153983"/>
            <a:ext cx="5194482" cy="5194483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利用社会资源，如戒烟团体、社区活动等，为吸烟者提供支持和鼓励。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社会支持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鼓励吸烟者相互支持、分享经验和心得，共同克服戒烟困难。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建立互助群体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家庭和社会支持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烟草依赖心理护理方法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https://d.book118.com/798115056137006027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2024-09-06T00:44:43.915</cp:lastPrinted>
  <dcterms:created xsi:type="dcterms:W3CDTF">2024-09-05T16:44:43Z</dcterms:created>
  <dcterms:modified xsi:type="dcterms:W3CDTF">2024-09-05T16:44:45Z</dcterms:modified>
</cp:coreProperties>
</file>