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A796B-22B2-4250-8E32-EF7FF062B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7936F-C610-4F79-AE39-0C042CA2B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1E74B-2D98-4E5F-80B0-C8C911807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91BAC4-064F-4608-A469-E7D6A2D7B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B3A884-302D-4E33-AEBC-097458EED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AE0E6B-7B08-4D2B-BDE2-2A682EDA3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BE19AC-71D8-42A6-8F77-6E95CEFB9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37EB9-7A3D-49A7-BB07-3AFF77063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954C73-0557-477A-A75A-FEB2BE37E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CB896-AC09-4D3D-9A85-3B13E114C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848FB-6D40-4B62-B8CA-9BB624E0F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1600013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抗疫心理健康辅导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疫情对心理健康的影响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心理健康辅导的重要性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心理健康辅导的方法与技巧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心理健康辅导的实践与应用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新冠疫情在全球范围内爆发，给人们的身心健康带来了巨大挑战。疫情期间，人们面临着诸多压力，如隔离、失业、亲人病重等，这些压力可能导致焦虑、抑郁等心理问题。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心理健康辅导对于帮助人们应对疫情压力、提高心理韧性、促进身心健康至关重要。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提供科学、有效的心理健康辅导方法，帮助人们应对疫情带来的心理压力。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促进社会对心理健康的关注和支持，为受疫情影响的人们提供心理援助和关怀。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1829" b="1182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150" r="715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提高公众对心理健康重要性的认识，减少对心理问题的歧视和误解。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疫情对心理健康的影响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睡眠障碍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应激反应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3708" r="1370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4585" r="1458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3708" r="1370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708" r="1370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由于疫情的不确定性，人们可能会感到持续的担忧和不安。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长时间的隔离和限制可能导致情绪低落、失去兴趣和绝望感。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紧张和焦虑可能导致入睡困难、睡眠质量差或白天疲劳。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面对疫情带来的威胁和挑战，人们可能会出现生理和心理的应激反应。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疫情带来的不确定性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社交隔离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信息过载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生死威胁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心理问题产生的原因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人们无法预测和控制疫情的发展，导致心理上的不安。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大量的疫情相关信息可能导致人们过度关注，产生焦虑和恐慌。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长时间的隔离和限制社交活动可能导致孤独、无聊和缺乏支持。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面对病毒威胁和死亡病例的增加，人们可能会出现恐惧和绝望。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40" r="32140"/>
          <a:stretch>
            <a:fillRect/>
          </a:stretch>
        </p:blipFill>
        <p:spPr>
          <a:xfrm>
            <a:off x="6416218" y="1873250"/>
            <a:ext cx="2285142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9" r="150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9857" r="2985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心理问题的后果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长期的心理问题可能导致焦虑症、抑郁症等心理健康问题。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心理问题可能导致身体紧张和不适，影响身体健康。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心理问题可能导致人们无法正常工作、学习和社交，影响社会功能。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家庭成员之间的情绪传染和冲突可能加剧心理问题，影响家庭关系。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心理健康问题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生理健康问题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社会功能受限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家庭关系紧张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心理健康辅导的重要性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通过心理健康辅导，帮助个体提高面对压力和逆境时的心理韧性，更好地应对挑战和变化。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增强心理韧性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提升自我认知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辅导有助于培养个体积极的心态和乐观的情绪，从而更好地面对生活中的困难和挑战。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通过心理健康辅导，帮助个体更深入地了解自己的内心世界，提高自我认知和自我调节能力。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提高心理素质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心理健康辅导可以帮助个体更好地适应压力和逆境，学会有效的应对策略，减轻焦虑和抑郁等负面情绪。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适应压力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辅导有助于个体更好地管理情绪，学会调节情绪的方法和技巧，从而更好地应对情绪波动和挑战。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调整情绪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108" r="111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心理健康辅导可以帮助个体建立更广泛的社会支持网络，获得更多的情感支持和帮助。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增强社会支持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增强心理适应能力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心理健康辅导有助于解决睡眠问题，提高个体的睡眠质量和睡眠效率。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875" r="10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2217" r="222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改善睡眠质量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心理健康与身体健康密切相关，心理健康辅导有助于提高个体的身体健康水平，降低患病风险。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增强身体健康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通过心理健康辅导，帮助个体更好地应对生活中的挑战和困难，提高生活质量和生活满意度。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促进身心健康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https://d.book118.com/798116000134006045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2024-09-26T14:39:08.913</cp:lastPrinted>
  <dcterms:created xsi:type="dcterms:W3CDTF">2024-09-26T06:39:08Z</dcterms:created>
  <dcterms:modified xsi:type="dcterms:W3CDTF">2024-09-26T06:39:11Z</dcterms:modified>
</cp:coreProperties>
</file>