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A94BEF-E986-477B-B356-BA43544BB2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0717E7-0306-4339-BF8C-44767E07E4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665D2B-C549-4E08-A22B-EBC526AB3B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13E15B-ACE9-46CF-A061-1AAA55848B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769E6A-289A-4E4C-94ED-B94D76A0D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3F1311-EE20-4134-8C4A-90A32F824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CE4847-FD08-41BC-817A-A81DFBB8D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9D7CAA-72F8-4955-8086-5D89CE94F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312BB2-E39D-42BB-845E-66600162D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856334-8FE6-4780-BED9-7695FB20BE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FDB834-D4EA-4768-886B-EBC7F1B2A7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11603210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教学课件《物流信息系统》姜方桃</a:t>
            </a:r>
          </a:p>
        </p:txBody>
      </p:sp>
      <p:sp>
        <p:nvSpPr>
          <p:cNvPr id="3" name="AutoShape 3"/>
          <p:cNvSpPr/>
          <p:nvPr/>
        </p:nvSpPr>
        <p:spPr>
          <a:xfrm>
            <a:off x="3491789" y="4425696"/>
            <a:ext cx="2875241" cy="536520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820461" y="4425696"/>
            <a:ext cx="2820047" cy="536520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物流信息技术基础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物流信息系统架构与设计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物流信息系统核心模块详解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智能物流技术应用与发展趋势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物流信息系统安全与风险管理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物流信息系统概述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物流信息系统是一种集成了信息技术和管理技术的系统，旨在提高物流运作的效率和效益，实现物流信息的快速、准确、全面传递和处理。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物流信息系统具备以下功能：数据收集与输入、信息处理、信息输出、信息存储与检索、信息传播与共享等。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定义与功能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物流信息系统的发展经历了手工操作、机械化、自动化、智能化等阶段，随着计算机技术和网络技术的不断发展，物流信息系统也在不断升级和完善。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目前，物流信息系统已经广泛应用于各个行业和领域，包括生产制造、商贸流通、第三方物流等。同时，随着物联网、大数据、人工智能等技术的不断发展，物流信息系统的未来将更加智能化和自动化。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8862" r="886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提高物流效率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降低物流成本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提升客户服务水平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促进供应链协同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物流信息系统的重要性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通过自动化的数据处理和信息传递，减少人工干预和误差，提高物流运作的准确性和效率。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通过实时、准确的信息传递和处理，提高客户服务水平和满意度，增强客户黏性。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通过优化物流运作流程和信息传递方式，降低物流成本，提高企业竞争力。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通过信息共享和协同作业，促进供应链上下游企业之间的紧密合作和协同发展。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物流信息技术基础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利用计算机技术实现仓库内货物的自动入库、存储、出库等操作，提高仓储效率。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自动化仓储管理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通过计算机技术对运输工具、路线、时间等进行优化，降低运输成本。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利用计算机技术实现配送路线的规划、配送车辆的调度等，提高配送效率。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计算机技术在物流中的应用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云计算技术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利用云计算技术实现物流信息的集中存储和处理，提高数据处理效率。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大数据技术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通过大数据技术对物流数据进行分析和挖掘，为物流决策提供有力支持。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通过物联网技术实现对物流过程中货物、车辆等信息的实时采集和监控，提高物流透明度。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网络通信技术在物流中的应用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数据采集与传输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利用数据处理技术实现物流过程中各种数据的实时采集、传输和处理。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数据存储与管理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通过数据库等技术对物流数据进行有效存储和管理，保证数据的安全性和可靠性。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数据分析与应用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利用数据分析技术对物流数据进行分析和挖掘，为物流优化和决策提供支持。如通过数据分析优化库存结构、降低库存成本等。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数据处理技术在物流中的应用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物流信息系统架构与设计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物流信息系统的层次结构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通常包括战略层、战术层和操作层三个层次，每个层次都有不同的功能和信息需求。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物流信息系统的发展趋势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随着物流行业的不断发展和技术的不断进步，物流信息系统也在不断演进，包括云计算、大数据、物联网等新技术的应用。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物流信息系统的基本组成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包括硬件、软件、数据、人员和过程等五个基本组成部分，它们之间相互作用，共同支持物流系统的运作。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系统架构概述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430" r="1543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包括系统性、可靠性、实用性、经济性、先进性和可扩展性等原则，这些原则是保证物流信息系统设计成功的关键。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包括结构化方法、面向对象方法、原型化方法和敏捷开发方法等，不同的方法适用于不同的项目需求和组织文化。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通常包括需求分析、系统设计、系统实现、系统测试和系统维护等阶段，每个阶段都有不同的任务和目标。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设计流程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物流信息系统设计原则与方法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系统效果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新系统上线后，大大提高了该公司的物流运作效率和客户满意度，同时也为公司的未来发展奠定了坚实的基础。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案例背景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某电商公司是一家快速发展的电商企业，为了提升物流效率和客户满意度，决定开发一套全新的物流信息系统。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该系统的设计采用了先进的云计算技术和微服务架构，实现了订单管理、库存管理、配送管理、数据分析等功能模块的有机整合。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系统实施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在系统实施过程中，项目团队采用了敏捷开发方法，通过不断迭代和优化，确保了系统的按时交付和质量要求。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典型案例分析：某电商公司物流信息系统设计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物流信息系统核心模块详解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订单接收与确认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接收客户提交的订单，并进行初步验证和确认。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订单拆分与合并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根据库存、配送等条件，对订单进行拆分或合并处理。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订单状态跟踪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实时更新订单状态，方便客户查询和了解订单进度。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订单结算与发票管理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完成订单的结算工作，并生成相应的发票和凭证。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订单处理模块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https://d.book118.com/798116032102006034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2024-09-13T01:44:31.592</cp:lastPrinted>
  <dcterms:created xsi:type="dcterms:W3CDTF">2024-09-12T17:44:31Z</dcterms:created>
  <dcterms:modified xsi:type="dcterms:W3CDTF">2024-09-12T17:44:33Z</dcterms:modified>
</cp:coreProperties>
</file>