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51F5A-3E70-4C6A-AE28-8A5A0B5E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39143-BCD3-4D50-AC22-694C2228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35622-F409-44A1-BED3-BFA1BE543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0EF6C-37A6-4D7C-8AFD-9839230D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C47CF-972C-4EB3-AC12-18425A2C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9A296-9D44-4859-98B1-2475D60D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3B3B1-EDDD-4ECE-8EBC-80FBE68C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9D866-D453-4C10-85DE-FD93A9F7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291CF-BF37-4DE6-A498-AB57335E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43BD-BF36-4834-AA5E-EEBA10D7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5B00-A689-4E2F-A17F-5EA397AD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7014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粮食局工会半年工作总结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回顾半年工作成果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对粮食局工会过去半年的工作进行全面梳理和回顾，总结经验教训，为下半年的工作提供参考。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通过对半年工作的总结，明确下半年的工作重点和方向，确保工会工作紧密围绕粮食局的中心任务展开。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促进工会自身建设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通过对半年工作的反思，找出工会自身存在的问题和不足，提出改进措施，推动工会自身建设不断完善。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本次总结的时间范围为XXXX年上半年，即1月至6月。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包括工会组织建设、职工权益维护、文体活动开展、困难职工帮扶等各个方面的工作。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涉及粮食局工会全体成员、各基层工会主席及工作人员。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上半年共组织各类工会活动20余次，包括文体比赛、知识讲座、庆祝节日等，参与人数累计达到500人次。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活动数量与类型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通过问卷调查和会员反馈，大部分活动得到了会员的认可和好评，有效提升了会员的凝聚力和归属感。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部分活动的组织和宣传不够充分，导致参与人数较少；部分活动的安排和时间安排需要进一步优化。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工会活动组织情况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上半年新发展会员30人，退会5人，会员总数达到200人。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会员入会与退会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为会员提供了生日祝福、节日慰问、困难帮扶等服务，积极解决会员的实际问题。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组织了2次会员培训，提高了会员的业务水平和综合素质。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会员服务与管理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工资福利落实情况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关注职工工资发放和福利待遇落实情况，及时发现并解决问题。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劳动合同签订情况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监督企业依法与职工签订劳动合同，保障职工的合法权益。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劳动安全卫生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定期检查企业劳动安全卫生状况，确保职工的生产和生活环境安全、卫生。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职工权益维护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组织丰富多彩的文体活动，如运动会、文艺晚会等，增强工会凝聚力和会员参与度。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策划文体活动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在重要节日期间，组织对困难职工、离退休人员的慰问活动，传递工会的温暖和关怀。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落实节日慰问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策划并实施工会职工健康工程，包括健康讲座、体检、健身设施等，提高职工健康水平。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推进职工健康工程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维护会员权益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关注会员诉求，积极协调解决涉及职工权益的问题，切实维护会员合法权益。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深化困难帮扶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完善困难职工帮扶机制，对因病、因灾等导致生活困难的职工给予及时有效的救助。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壮大工会队伍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积极发展新会员，提高工会覆盖面和影响力，同时加强对新会员的引导和服务。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会员发展与关怀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根据职工需求和企业发展要求，组织各类技能培训，提高职工的专业素质和岗位适应能力。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通过读书活动、知识竞赛等形式，引导职工自我学习、自我提升，培养高素质职工队伍。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推进素质提升工程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开展职业道德教育活动，引导职工树立正确的职业观和价值观，提高职业道德水平。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加强职业道德教育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职工培训与提升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https://d.book118.com/798117014127006044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2024-09-25T03:26:51.236</cp:lastPrinted>
  <dcterms:created xsi:type="dcterms:W3CDTF">2024-09-24T19:26:51Z</dcterms:created>
  <dcterms:modified xsi:type="dcterms:W3CDTF">2024-09-24T19:26:53Z</dcterms:modified>
</cp:coreProperties>
</file>