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7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59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C5EEC-2D36-4BE1-A6D0-C5CE19A85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25D49-A172-497A-9EB5-F678269D4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19E69-26D4-4C4B-9AA4-46D71152F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12E4EF-50EB-4E57-87CC-8830C4653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A71B82-AF19-4389-84EC-1946AC34A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6064F4-A0C0-4D22-A925-16782D880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2B6B9D-7310-4ADE-BAD1-BFC50DA42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6E2FAF-14AE-49E3-BC28-3184E3023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1AC78-A007-44CB-AFD7-BF371DC1B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F953B-35AD-4254-B163-C3F676272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DE471-CF9F-441D-9C9B-C57B0639A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960" r:id="rId2"/>
    <p:sldLayoutId id="2147485961" r:id="rId3"/>
    <p:sldLayoutId id="2147485962" r:id="rId4"/>
    <p:sldLayoutId id="2147485963" r:id="rId5"/>
    <p:sldLayoutId id="2147485964" r:id="rId6"/>
    <p:sldLayoutId id="2147485965" r:id="rId7"/>
    <p:sldLayoutId id="2147485966" r:id="rId8"/>
    <p:sldLayoutId id="2147485967" r:id="rId9"/>
    <p:sldLayoutId id="2147485968" r:id="rId10"/>
    <p:sldLayoutId id="214748596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14" Type="http://schemas.openxmlformats.org/officeDocument/2006/relationships/tags" Target="../tags/tag251.xml" /><Relationship Id="rId15" Type="http://schemas.openxmlformats.org/officeDocument/2006/relationships/tags" Target="../tags/tag252.xml" /><Relationship Id="rId16" Type="http://schemas.openxmlformats.org/officeDocument/2006/relationships/tags" Target="../tags/tag253.xml" /><Relationship Id="rId17" Type="http://schemas.openxmlformats.org/officeDocument/2006/relationships/tags" Target="../tags/tag254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2002103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宣博士祛斑的营销手段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宣博士祛斑的品牌形象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宣博士祛斑的产品特点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宣博士祛斑的营销策略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宣博士祛斑的渠道拓展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宣博士祛斑的客户服务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宣博士祛斑的品牌形象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品牌定位</a:t>
            </a:r>
            <a:endParaRPr lang="zh-CN" altLang="en-US"/>
          </a:p>
        </p:txBody>
      </p:sp>
      <p:sp>
        <p:nvSpPr>
          <p:cNvPr id="1049216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0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4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2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品牌理念：以科技为先导，以健康为基础，以效果为导向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4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品牌愿景：成为祛斑领域的领导者，让更多人拥有美丽健康的肌肤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6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目标受众：有祛斑需求的人群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8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品牌形象：专业、安全、有效的祛斑品牌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品牌形象塑造</a:t>
            </a:r>
            <a:endParaRPr lang="zh-CN" altLang="en-US"/>
          </a:p>
        </p:txBody>
      </p:sp>
      <p:sp>
        <p:nvSpPr>
          <p:cNvPr id="1049298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2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6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4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品牌宣传：通过广告、社交媒体等多渠道进行品牌宣传，提高品牌知名度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6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品牌口碑：通过优质的产品和服务，赢得消费者的认可和好评，形成良好的品牌口碑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8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品牌定位：宣博士祛斑作为专业祛斑品牌，定位明确，针对有祛斑需求的人群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0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品牌形象：以“安全、专业、有效”为核心，树立可信赖的品牌形象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品牌传播策略</a:t>
            </a:r>
            <a:endParaRPr lang="zh-CN" altLang="en-US"/>
          </a:p>
        </p:txBody>
      </p:sp>
      <p:sp>
        <p:nvSpPr>
          <p:cNvPr id="1049380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广告宣传：通过各种媒体进行广告投放，提高品牌知名度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社交媒体营销：利用社交媒体平台进行品牌推广，吸引更多潜在客户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口碑营销：通过客户的好评和推荐，增加品牌信誉度和美誉度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线下活动：举办各类线下活动，如产品体验、讲座等，增强品牌与消费者的互动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46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宣博士祛斑的产品特点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8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祛斑产品种类</a:t>
            </a:r>
            <a:endParaRPr lang="zh-CN" altLang="en-US"/>
          </a:p>
        </p:txBody>
      </p:sp>
      <p:sp>
        <p:nvSpPr>
          <p:cNvPr id="1049590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94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8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0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6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宣博士祛斑面膜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08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宣博士祛斑套装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10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宣博士祛斑霜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12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宣博士祛斑精华液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7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产品的独特卖点</a:t>
            </a:r>
            <a:endParaRPr lang="zh-CN" altLang="en-US"/>
          </a:p>
        </p:txBody>
      </p:sp>
      <p:sp>
        <p:nvSpPr>
          <p:cNvPr id="104967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74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针对各种色斑问题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7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天然植物成分，安全有效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8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86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快速祛斑，不反弹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88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2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4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适合各种肤质，无副作用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5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产品的适用人群</a:t>
            </a:r>
            <a:endParaRPr lang="zh-CN" altLang="en-US"/>
          </a:p>
        </p:txBody>
      </p:sp>
      <p:sp>
        <p:nvSpPr>
          <p:cNvPr id="1049754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56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58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60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62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想要美白、淡化色斑的人群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64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脸上有各种色斑的人群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66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希望通过科学的方法改善肌肤状况的人群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68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对宣博士祛斑产品感兴趣的人群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2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82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宣博士祛斑的营销策略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95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线上营销策略</a:t>
            </a:r>
            <a:endParaRPr lang="zh-CN" altLang="en-US"/>
          </a:p>
        </p:txBody>
      </p:sp>
      <p:sp>
        <p:nvSpPr>
          <p:cNvPr id="1049956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8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0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2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内容营销：通过撰写博客、制作视频等方式，提供有价值的内容，吸引潜在客户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4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6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8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70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社交媒体营销：利用微博、微信、抖音等社交媒体平台进行产品推广和品牌宣传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72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74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76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78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网络广告投放：在各大搜索引擎和门户网站投放广告，提高品牌曝光度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80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82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84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86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合作营销：与其他品牌或机构合作，共同推广产品，扩大品牌影响力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04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线下营销策略</a:t>
            </a:r>
            <a:endParaRPr lang="zh-CN" altLang="en-US"/>
          </a:p>
        </p:txBody>
      </p:sp>
      <p:sp>
        <p:nvSpPr>
          <p:cNvPr id="1050046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宣传册发放：在商场、超市等公共场所发放宣博士祛斑的宣传册，吸引潜在客户。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48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美容院合作：与美容院合作，推出宣博士祛斑疗程，扩大品牌知名度。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50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举办讲座：邀请专家、医生等举办祛斑知识讲座，提高消费者对宣博士祛斑的认知度。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52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试用装派发：在商场、超市等公共场所派发宣博士祛斑的试用装，让消费者亲身体验产品的效果。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https://d.book118.com/798120021033006042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宣博士祛斑的营销手段</vt:lpstr>
      <vt:lpstr>目录</vt:lpstr>
      <vt:lpstr>添加章节标题</vt:lpstr>
      <vt:lpstr>宣博士祛斑的品牌形象</vt:lpstr>
      <vt:lpstr>PowerPoint Presentation</vt:lpstr>
      <vt:lpstr>品牌定位</vt:lpstr>
      <vt:lpstr>品牌形象塑造</vt:lpstr>
      <vt:lpstr>品牌传播策略</vt:lpstr>
      <vt:lpstr>宣博士祛斑的产品特点</vt:lpstr>
      <vt:lpstr>PowerPoint Presentation</vt:lpstr>
      <vt:lpstr>祛斑产品种类</vt:lpstr>
      <vt:lpstr>产品的独特卖点</vt:lpstr>
      <vt:lpstr>产品的适用人群</vt:lpstr>
      <vt:lpstr>宣博士祛斑的营销策略</vt:lpstr>
      <vt:lpstr>PowerPoint Presentation</vt:lpstr>
      <vt:lpstr>线上营销策略</vt:lpstr>
      <vt:lpstr>线下营销策略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2024-09-21T08:24:35.618</cp:lastPrinted>
  <dcterms:created xsi:type="dcterms:W3CDTF">2024-09-21T00:24:35Z</dcterms:created>
  <dcterms:modified xsi:type="dcterms:W3CDTF">2024-09-21T00:24:38Z</dcterms:modified>
</cp:coreProperties>
</file>