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8"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940675A-B579-460E-94D1-54222C63F5DA}" styleName="No Style, Table Grid">
    <a:wholeTbl>
      <a:tcTxStyle>
        <a:fontRef idx="minor"/>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tags" Target="tags/tag28.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021B21EC-4080-41FF-B509-705F6096EC22}" type="slidenum">
              <a:rPr lang="zh-CN" altLang="en-US" smtClean="0"/>
              <a:t>3</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4.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170EC5D-60F4-4493-9C48-D94A1C3ABB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0BC2FF-F634-4A6B-ADAB-D48234EFC2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053CB15-C116-4B10-8AB1-8C7ABB19F9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8E29C2C-32D5-42CE-8E6D-6E9A1460D1E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45CA9F2-2456-467B-BFD0-0E69A74ACA5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9EBCB78-4644-4D7B-9306-6DBA8C5EF57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55676A4-9B99-41C5-9216-7C73507F904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07149DA-ED44-4069-A1E9-B0878BCC79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5140BC0-78F4-4EDF-A2F7-4A83F1AE0A8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23132E-E27F-4AA2-AE6E-FB309DF273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1FDE26-1D14-4563-82F7-ECBBB5959E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pic>
        <p:nvPicPr>
          <p:cNvPr id="7" name="图片 6"/>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8" name="矩形 17"/>
          <p:cNvSpPr/>
          <p:nvPr/>
        </p:nvSpPr>
        <p:spPr>
          <a:xfrm>
            <a:off x="0" y="2276872"/>
            <a:ext cx="12192000" cy="2304256"/>
          </a:xfrm>
          <a:prstGeom prst="rect">
            <a:avLst/>
          </a:prstGeom>
          <a:solidFill>
            <a:schemeClr val="tx1">
              <a:alpha val="5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535">
              <a:latin typeface="Arial" pitchFamily="34" charset="0"/>
              <a:ea typeface="黑体" panose="02010609060101010101" pitchFamily="49" charset="-122"/>
              <a:sym typeface="Arial" pitchFamily="34" charset="0"/>
            </a:endParaRPr>
          </a:p>
        </p:txBody>
      </p:sp>
      <p:sp>
        <p:nvSpPr>
          <p:cNvPr id="4" name="Date Placeholder 3"/>
          <p:cNvSpPr>
            <a:spLocks noGrp="1"/>
          </p:cNvSpPr>
          <p:nvPr>
            <p:ph type="dt" sz="half" idx="10"/>
          </p:nvPr>
        </p:nvSpPr>
        <p:spPr/>
        <p:txBody>
          <a:bodyPr>
            <a:normAutofit/>
          </a:bodyPr>
          <a:lstStyle/>
          <a:p>
            <a:fld id="{A30F6C66-B237-42B0-AC31-F459DCF829CE}" type="datetime1">
              <a:rPr lang="zh-CN" altLang="en-US" smtClean="0"/>
              <a:t>2024/9/18</a:t>
            </a:fld>
            <a:endParaRPr lang="zh-CN" altLang="en-US"/>
          </a:p>
        </p:txBody>
      </p:sp>
      <p:sp>
        <p:nvSpPr>
          <p:cNvPr id="5" name="Footer Placeholder 4"/>
          <p:cNvSpPr>
            <a:spLocks noGrp="1"/>
          </p:cNvSpPr>
          <p:nvPr>
            <p:ph type="ftr" sz="quarter" idx="11"/>
          </p:nvPr>
        </p:nvSpPr>
        <p:spPr/>
        <p:txBody>
          <a:bodyPr>
            <a:normAutofit/>
          </a:bodyPr>
          <a:lstStyle/>
          <a:p>
            <a:endParaRPr lang="zh-CN" altLang="en-US"/>
          </a:p>
        </p:txBody>
      </p:sp>
      <p:sp>
        <p:nvSpPr>
          <p:cNvPr id="6" name="Slide Number Placeholder 5"/>
          <p:cNvSpPr>
            <a:spLocks noGrp="1"/>
          </p:cNvSpPr>
          <p:nvPr>
            <p:ph type="sldNum" sz="quarter" idx="12"/>
          </p:nvPr>
        </p:nvSpPr>
        <p:spPr/>
        <p:txBody>
          <a:bodyPr>
            <a:normAutofit/>
          </a:bodyPr>
          <a:lstStyle/>
          <a:p>
            <a:fld id="{0C913308-F349-4B6D-A68A-DD1791B4A57B}" type="slidenum">
              <a:rPr lang="zh-CN" altLang="en-US" smtClean="0"/>
              <a:t>0</a:t>
            </a:fld>
            <a:endParaRPr lang="zh-CN" altLang="en-US"/>
          </a:p>
        </p:txBody>
      </p:sp>
      <p:sp>
        <p:nvSpPr>
          <p:cNvPr id="8" name="椭圆 7"/>
          <p:cNvSpPr/>
          <p:nvPr/>
        </p:nvSpPr>
        <p:spPr>
          <a:xfrm>
            <a:off x="951176" y="1059349"/>
            <a:ext cx="4417819" cy="4417819"/>
          </a:xfrm>
          <a:prstGeom prst="ellipse">
            <a:avLst/>
          </a:prstGeom>
          <a:solidFill>
            <a:schemeClr val="accent1">
              <a:alpha val="83000"/>
            </a:schemeClr>
          </a:solidFill>
          <a:ln>
            <a:noFill/>
          </a:ln>
          <a:effectLst>
            <a:outerShdw blurRad="50800" dist="635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3200">
              <a:latin typeface="Arial" pitchFamily="34" charset="0"/>
              <a:ea typeface="黑体" panose="02010609060101010101" pitchFamily="49" charset="-122"/>
              <a:sym typeface="Arial" pitchFamily="34" charset="0"/>
            </a:endParaRPr>
          </a:p>
        </p:txBody>
      </p:sp>
      <p:grpSp>
        <p:nvGrpSpPr>
          <p:cNvPr id="19" name="组合 18"/>
          <p:cNvGrpSpPr/>
          <p:nvPr/>
        </p:nvGrpSpPr>
        <p:grpSpPr>
          <a:xfrm>
            <a:off x="5047497" y="4767415"/>
            <a:ext cx="476263" cy="476263"/>
            <a:chOff x="683568" y="3762878"/>
            <a:chExt cx="720080" cy="720080"/>
          </a:xfrm>
          <a:effectLst>
            <a:outerShdw blurRad="50800" dist="50800" dir="2700000" algn="tl" rotWithShape="0">
              <a:prstClr val="black">
                <a:alpha val="40000"/>
              </a:prstClr>
            </a:outerShdw>
          </a:effectLst>
        </p:grpSpPr>
        <p:sp>
          <p:nvSpPr>
            <p:cNvPr id="20" name="椭圆 19"/>
            <p:cNvSpPr/>
            <p:nvPr/>
          </p:nvSpPr>
          <p:spPr>
            <a:xfrm>
              <a:off x="683568" y="3762878"/>
              <a:ext cx="720080" cy="720080"/>
            </a:xfrm>
            <a:prstGeom prst="ellipse">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8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Arial" pitchFamily="34" charset="0"/>
                <a:ea typeface="黑体" panose="02010609060101010101" pitchFamily="49" charset="-122"/>
                <a:sym typeface="Arial" pitchFamily="34" charset="0"/>
              </a:endParaRPr>
            </a:p>
          </p:txBody>
        </p:sp>
        <p:sp>
          <p:nvSpPr>
            <p:cNvPr id="21" name="Freeform 12"/>
            <p:cNvSpPr>
              <a:spLocks noEditPoints="1"/>
            </p:cNvSpPr>
            <p:nvPr/>
          </p:nvSpPr>
          <p:spPr bwMode="auto">
            <a:xfrm>
              <a:off x="866322" y="3930271"/>
              <a:ext cx="354572" cy="439944"/>
            </a:xfrm>
            <a:custGeom>
              <a:gdLst>
                <a:gd name="T0" fmla="*/ 4 w 86"/>
                <a:gd name="T1" fmla="*/ 0 h 102"/>
                <a:gd name="T2" fmla="*/ 8 w 86"/>
                <a:gd name="T3" fmla="*/ 10 h 102"/>
                <a:gd name="T4" fmla="*/ 49 w 86"/>
                <a:gd name="T5" fmla="*/ 3 h 102"/>
                <a:gd name="T6" fmla="*/ 52 w 86"/>
                <a:gd name="T7" fmla="*/ 6 h 102"/>
                <a:gd name="T8" fmla="*/ 52 w 86"/>
                <a:gd name="T9" fmla="*/ 13 h 102"/>
                <a:gd name="T10" fmla="*/ 81 w 86"/>
                <a:gd name="T11" fmla="*/ 3 h 102"/>
                <a:gd name="T12" fmla="*/ 86 w 86"/>
                <a:gd name="T13" fmla="*/ 6 h 102"/>
                <a:gd name="T14" fmla="*/ 84 w 86"/>
                <a:gd name="T15" fmla="*/ 60 h 102"/>
                <a:gd name="T16" fmla="*/ 62 w 86"/>
                <a:gd name="T17" fmla="*/ 67 h 102"/>
                <a:gd name="T18" fmla="*/ 36 w 86"/>
                <a:gd name="T19" fmla="*/ 66 h 102"/>
                <a:gd name="T20" fmla="*/ 36 w 86"/>
                <a:gd name="T21" fmla="*/ 66 h 102"/>
                <a:gd name="T22" fmla="*/ 28 w 86"/>
                <a:gd name="T23" fmla="*/ 60 h 102"/>
                <a:gd name="T24" fmla="*/ 8 w 86"/>
                <a:gd name="T25" fmla="*/ 98 h 102"/>
                <a:gd name="T26" fmla="*/ 4 w 86"/>
                <a:gd name="T27" fmla="*/ 102 h 102"/>
                <a:gd name="T28" fmla="*/ 0 w 86"/>
                <a:gd name="T29" fmla="*/ 4 h 102"/>
                <a:gd name="T30" fmla="*/ 52 w 86"/>
                <a:gd name="T31" fmla="*/ 56 h 102"/>
                <a:gd name="T32" fmla="*/ 61 w 86"/>
                <a:gd name="T33" fmla="*/ 61 h 102"/>
                <a:gd name="T34" fmla="*/ 52 w 86"/>
                <a:gd name="T35" fmla="*/ 53 h 102"/>
                <a:gd name="T36" fmla="*/ 52 w 86"/>
                <a:gd name="T37" fmla="*/ 42 h 102"/>
                <a:gd name="T38" fmla="*/ 61 w 86"/>
                <a:gd name="T39" fmla="*/ 28 h 102"/>
                <a:gd name="T40" fmla="*/ 52 w 86"/>
                <a:gd name="T41" fmla="*/ 42 h 102"/>
                <a:gd name="T42" fmla="*/ 61 w 86"/>
                <a:gd name="T43" fmla="*/ 52 h 102"/>
                <a:gd name="T44" fmla="*/ 71 w 86"/>
                <a:gd name="T45" fmla="*/ 37 h 102"/>
                <a:gd name="T46" fmla="*/ 71 w 86"/>
                <a:gd name="T47" fmla="*/ 49 h 102"/>
                <a:gd name="T48" fmla="*/ 79 w 86"/>
                <a:gd name="T49" fmla="*/ 55 h 102"/>
                <a:gd name="T50" fmla="*/ 71 w 86"/>
                <a:gd name="T51" fmla="*/ 49 h 102"/>
                <a:gd name="T52" fmla="*/ 71 w 86"/>
                <a:gd name="T53" fmla="*/ 25 h 102"/>
                <a:gd name="T54" fmla="*/ 80 w 86"/>
                <a:gd name="T55" fmla="*/ 34 h 102"/>
                <a:gd name="T56" fmla="*/ 71 w 86"/>
                <a:gd name="T57" fmla="*/ 25 h 102"/>
                <a:gd name="T58" fmla="*/ 67 w 86"/>
                <a:gd name="T59" fmla="*/ 16 h 102"/>
                <a:gd name="T60" fmla="*/ 61 w 86"/>
                <a:gd name="T61" fmla="*/ 28 h 102"/>
                <a:gd name="T62" fmla="*/ 38 w 86"/>
                <a:gd name="T63" fmla="*/ 30 h 102"/>
                <a:gd name="T64" fmla="*/ 46 w 86"/>
                <a:gd name="T65" fmla="*/ 18 h 102"/>
                <a:gd name="T66" fmla="*/ 38 w 86"/>
                <a:gd name="T67" fmla="*/ 30 h 102"/>
                <a:gd name="T68" fmla="*/ 38 w 86"/>
                <a:gd name="T69" fmla="*/ 42 h 102"/>
                <a:gd name="T70" fmla="*/ 39 w 86"/>
                <a:gd name="T71" fmla="*/ 52 h 102"/>
                <a:gd name="T72" fmla="*/ 44 w 86"/>
                <a:gd name="T73" fmla="*/ 51 h 102"/>
                <a:gd name="T74" fmla="*/ 46 w 86"/>
                <a:gd name="T75" fmla="*/ 48 h 102"/>
                <a:gd name="T76" fmla="*/ 46 w 86"/>
                <a:gd name="T77" fmla="*/ 42 h 102"/>
                <a:gd name="T78" fmla="*/ 38 w 86"/>
                <a:gd name="T79" fmla="*/ 30 h 102"/>
                <a:gd name="T80" fmla="*/ 28 w 86"/>
                <a:gd name="T81" fmla="*/ 43 h 102"/>
                <a:gd name="T82" fmla="*/ 38 w 86"/>
                <a:gd name="T83" fmla="*/ 18 h 102"/>
                <a:gd name="T84" fmla="*/ 28 w 86"/>
                <a:gd name="T85" fmla="*/ 10 h 102"/>
                <a:gd name="T86" fmla="*/ 38 w 86"/>
                <a:gd name="T87" fmla="*/ 18 h 102"/>
                <a:gd name="T88" fmla="*/ 28 w 86"/>
                <a:gd name="T89" fmla="*/ 43 h 102"/>
                <a:gd name="T90" fmla="*/ 18 w 86"/>
                <a:gd name="T91" fmla="*/ 57 h 102"/>
                <a:gd name="T92" fmla="*/ 28 w 86"/>
                <a:gd name="T93" fmla="*/ 54 h 102"/>
                <a:gd name="T94" fmla="*/ 18 w 86"/>
                <a:gd name="T95" fmla="*/ 46 h 102"/>
                <a:gd name="T96" fmla="*/ 9 w 86"/>
                <a:gd name="T97" fmla="*/ 37 h 102"/>
                <a:gd name="T98" fmla="*/ 9 w 86"/>
                <a:gd name="T99" fmla="*/ 49 h 102"/>
                <a:gd name="T100" fmla="*/ 28 w 86"/>
                <a:gd name="T101" fmla="*/ 31 h 102"/>
                <a:gd name="T102" fmla="*/ 18 w 86"/>
                <a:gd name="T103" fmla="*/ 23 h 102"/>
                <a:gd name="T104" fmla="*/ 18 w 86"/>
                <a:gd name="T105" fmla="*/ 23 h 102"/>
                <a:gd name="T106" fmla="*/ 9 w 86"/>
                <a:gd name="T107" fmla="*/ 17 h 102"/>
                <a:gd name="T108" fmla="*/ 18 w 86"/>
                <a:gd name="T109" fmla="*/ 23 h 10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86" h="102">
                  <a:moveTo>
                    <a:pt x="4" y="0"/>
                  </a:moveTo>
                  <a:cubicBezTo>
                    <a:pt x="4" y="0"/>
                    <a:pt x="4" y="0"/>
                    <a:pt x="4" y="0"/>
                  </a:cubicBezTo>
                  <a:cubicBezTo>
                    <a:pt x="6" y="0"/>
                    <a:pt x="8" y="2"/>
                    <a:pt x="8" y="4"/>
                  </a:cubicBezTo>
                  <a:cubicBezTo>
                    <a:pt x="8" y="10"/>
                    <a:pt x="8" y="10"/>
                    <a:pt x="8" y="10"/>
                  </a:cubicBezTo>
                  <a:cubicBezTo>
                    <a:pt x="13" y="7"/>
                    <a:pt x="20" y="6"/>
                    <a:pt x="26" y="4"/>
                  </a:cubicBezTo>
                  <a:cubicBezTo>
                    <a:pt x="34" y="3"/>
                    <a:pt x="42" y="3"/>
                    <a:pt x="49" y="3"/>
                  </a:cubicBezTo>
                  <a:cubicBezTo>
                    <a:pt x="51" y="3"/>
                    <a:pt x="52" y="4"/>
                    <a:pt x="52" y="6"/>
                  </a:cubicBezTo>
                  <a:cubicBezTo>
                    <a:pt x="52" y="6"/>
                    <a:pt x="52" y="6"/>
                    <a:pt x="52" y="6"/>
                  </a:cubicBezTo>
                  <a:cubicBezTo>
                    <a:pt x="52" y="6"/>
                    <a:pt x="52" y="6"/>
                    <a:pt x="52" y="6"/>
                  </a:cubicBezTo>
                  <a:cubicBezTo>
                    <a:pt x="52" y="13"/>
                    <a:pt x="52" y="13"/>
                    <a:pt x="52" y="13"/>
                  </a:cubicBezTo>
                  <a:cubicBezTo>
                    <a:pt x="57" y="13"/>
                    <a:pt x="61" y="12"/>
                    <a:pt x="65" y="10"/>
                  </a:cubicBezTo>
                  <a:cubicBezTo>
                    <a:pt x="70" y="9"/>
                    <a:pt x="76" y="6"/>
                    <a:pt x="81" y="3"/>
                  </a:cubicBezTo>
                  <a:cubicBezTo>
                    <a:pt x="83" y="2"/>
                    <a:pt x="85" y="3"/>
                    <a:pt x="86" y="5"/>
                  </a:cubicBezTo>
                  <a:cubicBezTo>
                    <a:pt x="86" y="5"/>
                    <a:pt x="86" y="6"/>
                    <a:pt x="86" y="6"/>
                  </a:cubicBezTo>
                  <a:cubicBezTo>
                    <a:pt x="86" y="57"/>
                    <a:pt x="86" y="57"/>
                    <a:pt x="86" y="57"/>
                  </a:cubicBezTo>
                  <a:cubicBezTo>
                    <a:pt x="86" y="58"/>
                    <a:pt x="85" y="59"/>
                    <a:pt x="84" y="60"/>
                  </a:cubicBezTo>
                  <a:cubicBezTo>
                    <a:pt x="84" y="60"/>
                    <a:pt x="84" y="60"/>
                    <a:pt x="84" y="60"/>
                  </a:cubicBezTo>
                  <a:cubicBezTo>
                    <a:pt x="78" y="64"/>
                    <a:pt x="70" y="66"/>
                    <a:pt x="62" y="67"/>
                  </a:cubicBezTo>
                  <a:cubicBezTo>
                    <a:pt x="55" y="69"/>
                    <a:pt x="47" y="69"/>
                    <a:pt x="39" y="69"/>
                  </a:cubicBezTo>
                  <a:cubicBezTo>
                    <a:pt x="38" y="69"/>
                    <a:pt x="36" y="68"/>
                    <a:pt x="36" y="66"/>
                  </a:cubicBezTo>
                  <a:cubicBezTo>
                    <a:pt x="36" y="66"/>
                    <a:pt x="36" y="66"/>
                    <a:pt x="36" y="66"/>
                  </a:cubicBezTo>
                  <a:cubicBezTo>
                    <a:pt x="36" y="66"/>
                    <a:pt x="36" y="66"/>
                    <a:pt x="36" y="66"/>
                  </a:cubicBezTo>
                  <a:cubicBezTo>
                    <a:pt x="36" y="59"/>
                    <a:pt x="36" y="59"/>
                    <a:pt x="36" y="59"/>
                  </a:cubicBezTo>
                  <a:cubicBezTo>
                    <a:pt x="34" y="59"/>
                    <a:pt x="31" y="59"/>
                    <a:pt x="28" y="60"/>
                  </a:cubicBezTo>
                  <a:cubicBezTo>
                    <a:pt x="22" y="62"/>
                    <a:pt x="15" y="65"/>
                    <a:pt x="8" y="68"/>
                  </a:cubicBezTo>
                  <a:cubicBezTo>
                    <a:pt x="8" y="98"/>
                    <a:pt x="8" y="98"/>
                    <a:pt x="8" y="98"/>
                  </a:cubicBezTo>
                  <a:cubicBezTo>
                    <a:pt x="8" y="100"/>
                    <a:pt x="6" y="102"/>
                    <a:pt x="4" y="102"/>
                  </a:cubicBezTo>
                  <a:cubicBezTo>
                    <a:pt x="4" y="102"/>
                    <a:pt x="4" y="102"/>
                    <a:pt x="4" y="102"/>
                  </a:cubicBezTo>
                  <a:cubicBezTo>
                    <a:pt x="1" y="102"/>
                    <a:pt x="0" y="100"/>
                    <a:pt x="0" y="98"/>
                  </a:cubicBezTo>
                  <a:cubicBezTo>
                    <a:pt x="0" y="4"/>
                    <a:pt x="0" y="4"/>
                    <a:pt x="0" y="4"/>
                  </a:cubicBezTo>
                  <a:cubicBezTo>
                    <a:pt x="0" y="2"/>
                    <a:pt x="1" y="0"/>
                    <a:pt x="4" y="0"/>
                  </a:cubicBezTo>
                  <a:close/>
                  <a:moveTo>
                    <a:pt x="52" y="56"/>
                  </a:moveTo>
                  <a:cubicBezTo>
                    <a:pt x="52" y="62"/>
                    <a:pt x="52" y="62"/>
                    <a:pt x="52" y="62"/>
                  </a:cubicBezTo>
                  <a:cubicBezTo>
                    <a:pt x="55" y="62"/>
                    <a:pt x="58" y="62"/>
                    <a:pt x="61" y="61"/>
                  </a:cubicBezTo>
                  <a:cubicBezTo>
                    <a:pt x="61" y="52"/>
                    <a:pt x="61" y="52"/>
                    <a:pt x="61" y="52"/>
                  </a:cubicBezTo>
                  <a:cubicBezTo>
                    <a:pt x="52" y="53"/>
                    <a:pt x="52" y="53"/>
                    <a:pt x="52" y="53"/>
                  </a:cubicBezTo>
                  <a:cubicBezTo>
                    <a:pt x="52" y="56"/>
                    <a:pt x="52" y="56"/>
                    <a:pt x="52" y="56"/>
                  </a:cubicBezTo>
                  <a:close/>
                  <a:moveTo>
                    <a:pt x="52" y="42"/>
                  </a:moveTo>
                  <a:cubicBezTo>
                    <a:pt x="61" y="40"/>
                    <a:pt x="61" y="40"/>
                    <a:pt x="61" y="40"/>
                  </a:cubicBezTo>
                  <a:cubicBezTo>
                    <a:pt x="61" y="28"/>
                    <a:pt x="61" y="28"/>
                    <a:pt x="61" y="28"/>
                  </a:cubicBezTo>
                  <a:cubicBezTo>
                    <a:pt x="52" y="30"/>
                    <a:pt x="52" y="30"/>
                    <a:pt x="52" y="30"/>
                  </a:cubicBezTo>
                  <a:cubicBezTo>
                    <a:pt x="52" y="42"/>
                    <a:pt x="52" y="42"/>
                    <a:pt x="52" y="42"/>
                  </a:cubicBezTo>
                  <a:close/>
                  <a:moveTo>
                    <a:pt x="61" y="40"/>
                  </a:moveTo>
                  <a:cubicBezTo>
                    <a:pt x="61" y="52"/>
                    <a:pt x="61" y="52"/>
                    <a:pt x="61" y="52"/>
                  </a:cubicBezTo>
                  <a:cubicBezTo>
                    <a:pt x="71" y="49"/>
                    <a:pt x="71" y="49"/>
                    <a:pt x="71" y="49"/>
                  </a:cubicBezTo>
                  <a:cubicBezTo>
                    <a:pt x="71" y="37"/>
                    <a:pt x="71" y="37"/>
                    <a:pt x="71" y="37"/>
                  </a:cubicBezTo>
                  <a:cubicBezTo>
                    <a:pt x="61" y="40"/>
                    <a:pt x="61" y="40"/>
                    <a:pt x="61" y="40"/>
                  </a:cubicBezTo>
                  <a:close/>
                  <a:moveTo>
                    <a:pt x="71" y="49"/>
                  </a:moveTo>
                  <a:cubicBezTo>
                    <a:pt x="71" y="59"/>
                    <a:pt x="71" y="59"/>
                    <a:pt x="71" y="59"/>
                  </a:cubicBezTo>
                  <a:cubicBezTo>
                    <a:pt x="74" y="58"/>
                    <a:pt x="77" y="57"/>
                    <a:pt x="79" y="55"/>
                  </a:cubicBezTo>
                  <a:cubicBezTo>
                    <a:pt x="80" y="46"/>
                    <a:pt x="80" y="46"/>
                    <a:pt x="80" y="46"/>
                  </a:cubicBezTo>
                  <a:cubicBezTo>
                    <a:pt x="71" y="49"/>
                    <a:pt x="71" y="49"/>
                    <a:pt x="71" y="49"/>
                  </a:cubicBezTo>
                  <a:close/>
                  <a:moveTo>
                    <a:pt x="80" y="23"/>
                  </a:moveTo>
                  <a:cubicBezTo>
                    <a:pt x="71" y="25"/>
                    <a:pt x="71" y="25"/>
                    <a:pt x="71" y="25"/>
                  </a:cubicBezTo>
                  <a:cubicBezTo>
                    <a:pt x="71" y="37"/>
                    <a:pt x="71" y="37"/>
                    <a:pt x="71" y="37"/>
                  </a:cubicBezTo>
                  <a:cubicBezTo>
                    <a:pt x="80" y="34"/>
                    <a:pt x="80" y="34"/>
                    <a:pt x="80" y="34"/>
                  </a:cubicBezTo>
                  <a:cubicBezTo>
                    <a:pt x="80" y="23"/>
                    <a:pt x="80" y="23"/>
                    <a:pt x="80" y="23"/>
                  </a:cubicBezTo>
                  <a:close/>
                  <a:moveTo>
                    <a:pt x="71" y="25"/>
                  </a:moveTo>
                  <a:cubicBezTo>
                    <a:pt x="71" y="15"/>
                    <a:pt x="71" y="15"/>
                    <a:pt x="71" y="15"/>
                  </a:cubicBezTo>
                  <a:cubicBezTo>
                    <a:pt x="70" y="15"/>
                    <a:pt x="68" y="16"/>
                    <a:pt x="67" y="16"/>
                  </a:cubicBezTo>
                  <a:cubicBezTo>
                    <a:pt x="65" y="17"/>
                    <a:pt x="63" y="17"/>
                    <a:pt x="61" y="18"/>
                  </a:cubicBezTo>
                  <a:cubicBezTo>
                    <a:pt x="61" y="28"/>
                    <a:pt x="61" y="28"/>
                    <a:pt x="61" y="28"/>
                  </a:cubicBezTo>
                  <a:cubicBezTo>
                    <a:pt x="71" y="25"/>
                    <a:pt x="71" y="25"/>
                    <a:pt x="71" y="25"/>
                  </a:cubicBezTo>
                  <a:close/>
                  <a:moveTo>
                    <a:pt x="38" y="30"/>
                  </a:moveTo>
                  <a:cubicBezTo>
                    <a:pt x="46" y="30"/>
                    <a:pt x="46" y="30"/>
                    <a:pt x="46" y="30"/>
                  </a:cubicBezTo>
                  <a:cubicBezTo>
                    <a:pt x="46" y="18"/>
                    <a:pt x="46" y="18"/>
                    <a:pt x="46" y="18"/>
                  </a:cubicBezTo>
                  <a:cubicBezTo>
                    <a:pt x="38" y="18"/>
                    <a:pt x="38" y="18"/>
                    <a:pt x="38" y="18"/>
                  </a:cubicBezTo>
                  <a:cubicBezTo>
                    <a:pt x="38" y="30"/>
                    <a:pt x="38" y="30"/>
                    <a:pt x="38" y="30"/>
                  </a:cubicBezTo>
                  <a:close/>
                  <a:moveTo>
                    <a:pt x="46" y="42"/>
                  </a:moveTo>
                  <a:cubicBezTo>
                    <a:pt x="38" y="42"/>
                    <a:pt x="38" y="42"/>
                    <a:pt x="38" y="42"/>
                  </a:cubicBezTo>
                  <a:cubicBezTo>
                    <a:pt x="38" y="52"/>
                    <a:pt x="38" y="52"/>
                    <a:pt x="38" y="52"/>
                  </a:cubicBezTo>
                  <a:cubicBezTo>
                    <a:pt x="38" y="52"/>
                    <a:pt x="38" y="52"/>
                    <a:pt x="39" y="52"/>
                  </a:cubicBezTo>
                  <a:cubicBezTo>
                    <a:pt x="39" y="52"/>
                    <a:pt x="39" y="52"/>
                    <a:pt x="39" y="52"/>
                  </a:cubicBezTo>
                  <a:cubicBezTo>
                    <a:pt x="41" y="52"/>
                    <a:pt x="42" y="52"/>
                    <a:pt x="44" y="51"/>
                  </a:cubicBezTo>
                  <a:cubicBezTo>
                    <a:pt x="45" y="51"/>
                    <a:pt x="46" y="51"/>
                    <a:pt x="46" y="51"/>
                  </a:cubicBezTo>
                  <a:cubicBezTo>
                    <a:pt x="46" y="48"/>
                    <a:pt x="46" y="48"/>
                    <a:pt x="46" y="48"/>
                  </a:cubicBezTo>
                  <a:cubicBezTo>
                    <a:pt x="46" y="45"/>
                    <a:pt x="46" y="45"/>
                    <a:pt x="46" y="45"/>
                  </a:cubicBezTo>
                  <a:cubicBezTo>
                    <a:pt x="46" y="42"/>
                    <a:pt x="46" y="42"/>
                    <a:pt x="46" y="42"/>
                  </a:cubicBezTo>
                  <a:close/>
                  <a:moveTo>
                    <a:pt x="38" y="42"/>
                  </a:moveTo>
                  <a:cubicBezTo>
                    <a:pt x="38" y="30"/>
                    <a:pt x="38" y="30"/>
                    <a:pt x="38" y="30"/>
                  </a:cubicBezTo>
                  <a:cubicBezTo>
                    <a:pt x="28" y="31"/>
                    <a:pt x="28" y="31"/>
                    <a:pt x="28" y="31"/>
                  </a:cubicBezTo>
                  <a:cubicBezTo>
                    <a:pt x="28" y="43"/>
                    <a:pt x="28" y="43"/>
                    <a:pt x="28" y="43"/>
                  </a:cubicBezTo>
                  <a:cubicBezTo>
                    <a:pt x="38" y="42"/>
                    <a:pt x="38" y="42"/>
                    <a:pt x="38" y="42"/>
                  </a:cubicBezTo>
                  <a:close/>
                  <a:moveTo>
                    <a:pt x="38" y="18"/>
                  </a:moveTo>
                  <a:cubicBezTo>
                    <a:pt x="38" y="9"/>
                    <a:pt x="38" y="9"/>
                    <a:pt x="38" y="9"/>
                  </a:cubicBezTo>
                  <a:cubicBezTo>
                    <a:pt x="34" y="10"/>
                    <a:pt x="31" y="10"/>
                    <a:pt x="28" y="10"/>
                  </a:cubicBezTo>
                  <a:cubicBezTo>
                    <a:pt x="28" y="20"/>
                    <a:pt x="28" y="20"/>
                    <a:pt x="28" y="20"/>
                  </a:cubicBezTo>
                  <a:cubicBezTo>
                    <a:pt x="38" y="18"/>
                    <a:pt x="38" y="18"/>
                    <a:pt x="38" y="18"/>
                  </a:cubicBezTo>
                  <a:close/>
                  <a:moveTo>
                    <a:pt x="28" y="54"/>
                  </a:moveTo>
                  <a:cubicBezTo>
                    <a:pt x="28" y="43"/>
                    <a:pt x="28" y="43"/>
                    <a:pt x="28" y="43"/>
                  </a:cubicBezTo>
                  <a:cubicBezTo>
                    <a:pt x="18" y="46"/>
                    <a:pt x="18" y="46"/>
                    <a:pt x="18" y="46"/>
                  </a:cubicBezTo>
                  <a:cubicBezTo>
                    <a:pt x="18" y="57"/>
                    <a:pt x="18" y="57"/>
                    <a:pt x="18" y="57"/>
                  </a:cubicBezTo>
                  <a:cubicBezTo>
                    <a:pt x="21" y="56"/>
                    <a:pt x="24" y="55"/>
                    <a:pt x="27" y="54"/>
                  </a:cubicBezTo>
                  <a:cubicBezTo>
                    <a:pt x="27" y="54"/>
                    <a:pt x="27" y="54"/>
                    <a:pt x="28" y="54"/>
                  </a:cubicBezTo>
                  <a:close/>
                  <a:moveTo>
                    <a:pt x="9" y="49"/>
                  </a:moveTo>
                  <a:cubicBezTo>
                    <a:pt x="18" y="46"/>
                    <a:pt x="18" y="46"/>
                    <a:pt x="18" y="46"/>
                  </a:cubicBezTo>
                  <a:cubicBezTo>
                    <a:pt x="18" y="35"/>
                    <a:pt x="18" y="35"/>
                    <a:pt x="18" y="35"/>
                  </a:cubicBezTo>
                  <a:cubicBezTo>
                    <a:pt x="9" y="37"/>
                    <a:pt x="9" y="37"/>
                    <a:pt x="9" y="37"/>
                  </a:cubicBezTo>
                  <a:cubicBezTo>
                    <a:pt x="9" y="40"/>
                    <a:pt x="9" y="40"/>
                    <a:pt x="9" y="40"/>
                  </a:cubicBezTo>
                  <a:cubicBezTo>
                    <a:pt x="9" y="43"/>
                    <a:pt x="9" y="46"/>
                    <a:pt x="9" y="49"/>
                  </a:cubicBezTo>
                  <a:close/>
                  <a:moveTo>
                    <a:pt x="18" y="35"/>
                  </a:moveTo>
                  <a:cubicBezTo>
                    <a:pt x="28" y="31"/>
                    <a:pt x="28" y="31"/>
                    <a:pt x="28" y="31"/>
                  </a:cubicBezTo>
                  <a:cubicBezTo>
                    <a:pt x="28" y="20"/>
                    <a:pt x="28" y="20"/>
                    <a:pt x="28" y="20"/>
                  </a:cubicBezTo>
                  <a:cubicBezTo>
                    <a:pt x="18" y="23"/>
                    <a:pt x="18" y="23"/>
                    <a:pt x="18" y="23"/>
                  </a:cubicBezTo>
                  <a:cubicBezTo>
                    <a:pt x="18" y="35"/>
                    <a:pt x="18" y="35"/>
                    <a:pt x="18" y="35"/>
                  </a:cubicBezTo>
                  <a:close/>
                  <a:moveTo>
                    <a:pt x="18" y="23"/>
                  </a:moveTo>
                  <a:cubicBezTo>
                    <a:pt x="18" y="13"/>
                    <a:pt x="18" y="13"/>
                    <a:pt x="18" y="13"/>
                  </a:cubicBezTo>
                  <a:cubicBezTo>
                    <a:pt x="15" y="14"/>
                    <a:pt x="12" y="15"/>
                    <a:pt x="9" y="17"/>
                  </a:cubicBezTo>
                  <a:cubicBezTo>
                    <a:pt x="9" y="20"/>
                    <a:pt x="9" y="22"/>
                    <a:pt x="9" y="25"/>
                  </a:cubicBezTo>
                  <a:lnTo>
                    <a:pt x="18" y="23"/>
                  </a:lnTo>
                  <a:close/>
                </a:path>
              </a:pathLst>
            </a:custGeom>
            <a:solidFill>
              <a:schemeClr val="bg1"/>
            </a:solidFill>
            <a:ln>
              <a:noFill/>
            </a:ln>
          </p:spPr>
          <p:txBody>
            <a:bodyPr vert="horz" wrap="square" lIns="91440" tIns="45720" rIns="91440" bIns="45720" numCol="1" anchor="t" anchorCtr="0" compatLnSpc="1">
              <a:normAutofit fontScale="625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Arial" pitchFamily="34" charset="0"/>
                <a:ea typeface="黑体" panose="02010609060101010101" pitchFamily="49" charset="-122"/>
                <a:sym typeface="Arial" pitchFamily="34" charset="0"/>
              </a:endParaRPr>
            </a:p>
          </p:txBody>
        </p:sp>
      </p:grpSp>
      <p:grpSp>
        <p:nvGrpSpPr>
          <p:cNvPr id="22" name="组合 21"/>
          <p:cNvGrpSpPr/>
          <p:nvPr/>
        </p:nvGrpSpPr>
        <p:grpSpPr>
          <a:xfrm>
            <a:off x="5654732" y="4785488"/>
            <a:ext cx="476263" cy="476263"/>
            <a:chOff x="3419872" y="3723878"/>
            <a:chExt cx="720080" cy="720080"/>
          </a:xfrm>
          <a:effectLst>
            <a:outerShdw blurRad="50800" dist="50800" dir="2700000" algn="tl" rotWithShape="0">
              <a:prstClr val="black">
                <a:alpha val="40000"/>
              </a:prstClr>
            </a:outerShdw>
          </a:effectLst>
        </p:grpSpPr>
        <p:sp>
          <p:nvSpPr>
            <p:cNvPr id="23" name="椭圆 22"/>
            <p:cNvSpPr/>
            <p:nvPr/>
          </p:nvSpPr>
          <p:spPr>
            <a:xfrm>
              <a:off x="3419872" y="3723878"/>
              <a:ext cx="720080" cy="720080"/>
            </a:xfrm>
            <a:prstGeom prst="ellipse">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8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Arial" pitchFamily="34" charset="0"/>
                <a:ea typeface="黑体" panose="02010609060101010101" pitchFamily="49" charset="-122"/>
                <a:sym typeface="Arial" pitchFamily="34" charset="0"/>
              </a:endParaRPr>
            </a:p>
          </p:txBody>
        </p:sp>
        <p:sp>
          <p:nvSpPr>
            <p:cNvPr id="24" name="Freeform 42"/>
            <p:cNvSpPr>
              <a:spLocks noEditPoints="1"/>
            </p:cNvSpPr>
            <p:nvPr/>
          </p:nvSpPr>
          <p:spPr bwMode="auto">
            <a:xfrm>
              <a:off x="3584384" y="3855678"/>
              <a:ext cx="391054" cy="430403"/>
            </a:xfrm>
            <a:custGeom>
              <a:gdLst>
                <a:gd name="T0" fmla="*/ 20 w 96"/>
                <a:gd name="T1" fmla="*/ 86 h 101"/>
                <a:gd name="T2" fmla="*/ 7 w 96"/>
                <a:gd name="T3" fmla="*/ 58 h 101"/>
                <a:gd name="T4" fmla="*/ 18 w 96"/>
                <a:gd name="T5" fmla="*/ 29 h 101"/>
                <a:gd name="T6" fmla="*/ 42 w 96"/>
                <a:gd name="T7" fmla="*/ 17 h 101"/>
                <a:gd name="T8" fmla="*/ 41 w 96"/>
                <a:gd name="T9" fmla="*/ 9 h 101"/>
                <a:gd name="T10" fmla="*/ 36 w 96"/>
                <a:gd name="T11" fmla="*/ 10 h 101"/>
                <a:gd name="T12" fmla="*/ 35 w 96"/>
                <a:gd name="T13" fmla="*/ 5 h 101"/>
                <a:gd name="T14" fmla="*/ 48 w 96"/>
                <a:gd name="T15" fmla="*/ 3 h 101"/>
                <a:gd name="T16" fmla="*/ 49 w 96"/>
                <a:gd name="T17" fmla="*/ 8 h 101"/>
                <a:gd name="T18" fmla="*/ 44 w 96"/>
                <a:gd name="T19" fmla="*/ 9 h 101"/>
                <a:gd name="T20" fmla="*/ 46 w 96"/>
                <a:gd name="T21" fmla="*/ 16 h 101"/>
                <a:gd name="T22" fmla="*/ 74 w 96"/>
                <a:gd name="T23" fmla="*/ 27 h 101"/>
                <a:gd name="T24" fmla="*/ 87 w 96"/>
                <a:gd name="T25" fmla="*/ 54 h 101"/>
                <a:gd name="T26" fmla="*/ 77 w 96"/>
                <a:gd name="T27" fmla="*/ 83 h 101"/>
                <a:gd name="T28" fmla="*/ 75 w 96"/>
                <a:gd name="T29" fmla="*/ 85 h 101"/>
                <a:gd name="T30" fmla="*/ 79 w 96"/>
                <a:gd name="T31" fmla="*/ 101 h 101"/>
                <a:gd name="T32" fmla="*/ 74 w 96"/>
                <a:gd name="T33" fmla="*/ 101 h 101"/>
                <a:gd name="T34" fmla="*/ 63 w 96"/>
                <a:gd name="T35" fmla="*/ 93 h 101"/>
                <a:gd name="T36" fmla="*/ 49 w 96"/>
                <a:gd name="T37" fmla="*/ 96 h 101"/>
                <a:gd name="T38" fmla="*/ 32 w 96"/>
                <a:gd name="T39" fmla="*/ 93 h 101"/>
                <a:gd name="T40" fmla="*/ 22 w 96"/>
                <a:gd name="T41" fmla="*/ 101 h 101"/>
                <a:gd name="T42" fmla="*/ 17 w 96"/>
                <a:gd name="T43" fmla="*/ 101 h 101"/>
                <a:gd name="T44" fmla="*/ 21 w 96"/>
                <a:gd name="T45" fmla="*/ 86 h 101"/>
                <a:gd name="T46" fmla="*/ 20 w 96"/>
                <a:gd name="T47" fmla="*/ 86 h 101"/>
                <a:gd name="T48" fmla="*/ 82 w 96"/>
                <a:gd name="T49" fmla="*/ 6 h 101"/>
                <a:gd name="T50" fmla="*/ 60 w 96"/>
                <a:gd name="T51" fmla="*/ 11 h 101"/>
                <a:gd name="T52" fmla="*/ 92 w 96"/>
                <a:gd name="T53" fmla="*/ 31 h 101"/>
                <a:gd name="T54" fmla="*/ 88 w 96"/>
                <a:gd name="T55" fmla="*/ 9 h 101"/>
                <a:gd name="T56" fmla="*/ 92 w 96"/>
                <a:gd name="T57" fmla="*/ 3 h 101"/>
                <a:gd name="T58" fmla="*/ 86 w 96"/>
                <a:gd name="T59" fmla="*/ 0 h 101"/>
                <a:gd name="T60" fmla="*/ 82 w 96"/>
                <a:gd name="T61" fmla="*/ 6 h 101"/>
                <a:gd name="T62" fmla="*/ 14 w 96"/>
                <a:gd name="T63" fmla="*/ 6 h 101"/>
                <a:gd name="T64" fmla="*/ 10 w 96"/>
                <a:gd name="T65" fmla="*/ 0 h 101"/>
                <a:gd name="T66" fmla="*/ 4 w 96"/>
                <a:gd name="T67" fmla="*/ 3 h 101"/>
                <a:gd name="T68" fmla="*/ 8 w 96"/>
                <a:gd name="T69" fmla="*/ 9 h 101"/>
                <a:gd name="T70" fmla="*/ 4 w 96"/>
                <a:gd name="T71" fmla="*/ 31 h 101"/>
                <a:gd name="T72" fmla="*/ 36 w 96"/>
                <a:gd name="T73" fmla="*/ 11 h 101"/>
                <a:gd name="T74" fmla="*/ 14 w 96"/>
                <a:gd name="T75" fmla="*/ 6 h 101"/>
                <a:gd name="T76" fmla="*/ 43 w 96"/>
                <a:gd name="T77" fmla="*/ 54 h 101"/>
                <a:gd name="T78" fmla="*/ 42 w 96"/>
                <a:gd name="T79" fmla="*/ 56 h 101"/>
                <a:gd name="T80" fmla="*/ 22 w 96"/>
                <a:gd name="T81" fmla="*/ 61 h 101"/>
                <a:gd name="T82" fmla="*/ 22 w 96"/>
                <a:gd name="T83" fmla="*/ 64 h 101"/>
                <a:gd name="T84" fmla="*/ 43 w 96"/>
                <a:gd name="T85" fmla="*/ 59 h 101"/>
                <a:gd name="T86" fmla="*/ 46 w 96"/>
                <a:gd name="T87" fmla="*/ 61 h 101"/>
                <a:gd name="T88" fmla="*/ 54 w 96"/>
                <a:gd name="T89" fmla="*/ 58 h 101"/>
                <a:gd name="T90" fmla="*/ 50 w 96"/>
                <a:gd name="T91" fmla="*/ 50 h 101"/>
                <a:gd name="T92" fmla="*/ 49 w 96"/>
                <a:gd name="T93" fmla="*/ 50 h 101"/>
                <a:gd name="T94" fmla="*/ 41 w 96"/>
                <a:gd name="T95" fmla="*/ 37 h 101"/>
                <a:gd name="T96" fmla="*/ 38 w 96"/>
                <a:gd name="T97" fmla="*/ 39 h 101"/>
                <a:gd name="T98" fmla="*/ 44 w 96"/>
                <a:gd name="T99" fmla="*/ 52 h 101"/>
                <a:gd name="T100" fmla="*/ 43 w 96"/>
                <a:gd name="T101" fmla="*/ 54 h 101"/>
                <a:gd name="T102" fmla="*/ 18 w 96"/>
                <a:gd name="T103" fmla="*/ 58 h 101"/>
                <a:gd name="T104" fmla="*/ 28 w 96"/>
                <a:gd name="T105" fmla="*/ 78 h 101"/>
                <a:gd name="T106" fmla="*/ 49 w 96"/>
                <a:gd name="T107" fmla="*/ 85 h 101"/>
                <a:gd name="T108" fmla="*/ 69 w 96"/>
                <a:gd name="T109" fmla="*/ 76 h 101"/>
                <a:gd name="T110" fmla="*/ 76 w 96"/>
                <a:gd name="T111" fmla="*/ 55 h 101"/>
                <a:gd name="T112" fmla="*/ 67 w 96"/>
                <a:gd name="T113" fmla="*/ 35 h 101"/>
                <a:gd name="T114" fmla="*/ 46 w 96"/>
                <a:gd name="T115" fmla="*/ 27 h 101"/>
                <a:gd name="T116" fmla="*/ 26 w 96"/>
                <a:gd name="T117" fmla="*/ 37 h 101"/>
                <a:gd name="T118" fmla="*/ 18 w 96"/>
                <a:gd name="T119" fmla="*/ 58 h 1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96" h="100">
                  <a:moveTo>
                    <a:pt x="20" y="86"/>
                  </a:moveTo>
                  <a:cubicBezTo>
                    <a:pt x="12" y="78"/>
                    <a:pt x="8" y="68"/>
                    <a:pt x="7" y="58"/>
                  </a:cubicBezTo>
                  <a:cubicBezTo>
                    <a:pt x="7" y="48"/>
                    <a:pt x="10" y="38"/>
                    <a:pt x="18" y="29"/>
                  </a:cubicBezTo>
                  <a:cubicBezTo>
                    <a:pt x="24" y="22"/>
                    <a:pt x="33" y="18"/>
                    <a:pt x="42" y="17"/>
                  </a:cubicBezTo>
                  <a:cubicBezTo>
                    <a:pt x="41" y="9"/>
                    <a:pt x="41" y="9"/>
                    <a:pt x="41" y="9"/>
                  </a:cubicBezTo>
                  <a:cubicBezTo>
                    <a:pt x="36" y="10"/>
                    <a:pt x="36" y="10"/>
                    <a:pt x="36" y="10"/>
                  </a:cubicBezTo>
                  <a:cubicBezTo>
                    <a:pt x="35" y="5"/>
                    <a:pt x="35" y="5"/>
                    <a:pt x="35" y="5"/>
                  </a:cubicBezTo>
                  <a:cubicBezTo>
                    <a:pt x="48" y="3"/>
                    <a:pt x="48" y="3"/>
                    <a:pt x="48" y="3"/>
                  </a:cubicBezTo>
                  <a:cubicBezTo>
                    <a:pt x="49" y="8"/>
                    <a:pt x="49" y="8"/>
                    <a:pt x="49" y="8"/>
                  </a:cubicBezTo>
                  <a:cubicBezTo>
                    <a:pt x="44" y="9"/>
                    <a:pt x="44" y="9"/>
                    <a:pt x="44" y="9"/>
                  </a:cubicBezTo>
                  <a:cubicBezTo>
                    <a:pt x="46" y="16"/>
                    <a:pt x="46" y="16"/>
                    <a:pt x="46" y="16"/>
                  </a:cubicBezTo>
                  <a:cubicBezTo>
                    <a:pt x="56" y="16"/>
                    <a:pt x="66" y="19"/>
                    <a:pt x="74" y="27"/>
                  </a:cubicBezTo>
                  <a:cubicBezTo>
                    <a:pt x="82" y="34"/>
                    <a:pt x="87" y="44"/>
                    <a:pt x="87" y="54"/>
                  </a:cubicBezTo>
                  <a:cubicBezTo>
                    <a:pt x="88" y="65"/>
                    <a:pt x="84" y="75"/>
                    <a:pt x="77" y="83"/>
                  </a:cubicBezTo>
                  <a:cubicBezTo>
                    <a:pt x="76" y="84"/>
                    <a:pt x="76" y="84"/>
                    <a:pt x="75" y="85"/>
                  </a:cubicBezTo>
                  <a:cubicBezTo>
                    <a:pt x="79" y="101"/>
                    <a:pt x="79" y="101"/>
                    <a:pt x="79" y="101"/>
                  </a:cubicBezTo>
                  <a:cubicBezTo>
                    <a:pt x="74" y="101"/>
                    <a:pt x="74" y="101"/>
                    <a:pt x="74" y="101"/>
                  </a:cubicBezTo>
                  <a:cubicBezTo>
                    <a:pt x="63" y="93"/>
                    <a:pt x="63" y="93"/>
                    <a:pt x="63" y="93"/>
                  </a:cubicBezTo>
                  <a:cubicBezTo>
                    <a:pt x="59" y="95"/>
                    <a:pt x="54" y="96"/>
                    <a:pt x="49" y="96"/>
                  </a:cubicBezTo>
                  <a:cubicBezTo>
                    <a:pt x="44" y="96"/>
                    <a:pt x="38" y="95"/>
                    <a:pt x="32" y="93"/>
                  </a:cubicBezTo>
                  <a:cubicBezTo>
                    <a:pt x="22" y="101"/>
                    <a:pt x="22" y="101"/>
                    <a:pt x="22" y="101"/>
                  </a:cubicBezTo>
                  <a:cubicBezTo>
                    <a:pt x="17" y="101"/>
                    <a:pt x="17" y="101"/>
                    <a:pt x="17" y="101"/>
                  </a:cubicBezTo>
                  <a:cubicBezTo>
                    <a:pt x="21" y="86"/>
                    <a:pt x="21" y="86"/>
                    <a:pt x="21" y="86"/>
                  </a:cubicBezTo>
                  <a:cubicBezTo>
                    <a:pt x="20" y="86"/>
                    <a:pt x="20" y="86"/>
                    <a:pt x="20" y="86"/>
                  </a:cubicBezTo>
                  <a:close/>
                  <a:moveTo>
                    <a:pt x="82" y="6"/>
                  </a:moveTo>
                  <a:cubicBezTo>
                    <a:pt x="74" y="3"/>
                    <a:pt x="66" y="5"/>
                    <a:pt x="60" y="11"/>
                  </a:cubicBezTo>
                  <a:cubicBezTo>
                    <a:pt x="92" y="31"/>
                    <a:pt x="92" y="31"/>
                    <a:pt x="92" y="31"/>
                  </a:cubicBezTo>
                  <a:cubicBezTo>
                    <a:pt x="96" y="24"/>
                    <a:pt x="94" y="15"/>
                    <a:pt x="88" y="9"/>
                  </a:cubicBezTo>
                  <a:cubicBezTo>
                    <a:pt x="92" y="3"/>
                    <a:pt x="92" y="3"/>
                    <a:pt x="92" y="3"/>
                  </a:cubicBezTo>
                  <a:cubicBezTo>
                    <a:pt x="86" y="0"/>
                    <a:pt x="86" y="0"/>
                    <a:pt x="86" y="0"/>
                  </a:cubicBezTo>
                  <a:cubicBezTo>
                    <a:pt x="82" y="6"/>
                    <a:pt x="82" y="6"/>
                    <a:pt x="82" y="6"/>
                  </a:cubicBezTo>
                  <a:close/>
                  <a:moveTo>
                    <a:pt x="14" y="6"/>
                  </a:moveTo>
                  <a:cubicBezTo>
                    <a:pt x="10" y="0"/>
                    <a:pt x="10" y="0"/>
                    <a:pt x="10" y="0"/>
                  </a:cubicBezTo>
                  <a:cubicBezTo>
                    <a:pt x="4" y="3"/>
                    <a:pt x="4" y="3"/>
                    <a:pt x="4" y="3"/>
                  </a:cubicBezTo>
                  <a:cubicBezTo>
                    <a:pt x="8" y="9"/>
                    <a:pt x="8" y="9"/>
                    <a:pt x="8" y="9"/>
                  </a:cubicBezTo>
                  <a:cubicBezTo>
                    <a:pt x="2" y="15"/>
                    <a:pt x="0" y="24"/>
                    <a:pt x="4" y="31"/>
                  </a:cubicBezTo>
                  <a:cubicBezTo>
                    <a:pt x="36" y="11"/>
                    <a:pt x="36" y="11"/>
                    <a:pt x="36" y="11"/>
                  </a:cubicBezTo>
                  <a:cubicBezTo>
                    <a:pt x="30" y="5"/>
                    <a:pt x="21" y="3"/>
                    <a:pt x="14" y="6"/>
                  </a:cubicBezTo>
                  <a:close/>
                  <a:moveTo>
                    <a:pt x="43" y="54"/>
                  </a:moveTo>
                  <a:cubicBezTo>
                    <a:pt x="42" y="55"/>
                    <a:pt x="42" y="55"/>
                    <a:pt x="42" y="56"/>
                  </a:cubicBezTo>
                  <a:cubicBezTo>
                    <a:pt x="35" y="57"/>
                    <a:pt x="28" y="58"/>
                    <a:pt x="22" y="61"/>
                  </a:cubicBezTo>
                  <a:cubicBezTo>
                    <a:pt x="22" y="62"/>
                    <a:pt x="22" y="63"/>
                    <a:pt x="22" y="64"/>
                  </a:cubicBezTo>
                  <a:cubicBezTo>
                    <a:pt x="29" y="63"/>
                    <a:pt x="37" y="62"/>
                    <a:pt x="43" y="59"/>
                  </a:cubicBezTo>
                  <a:cubicBezTo>
                    <a:pt x="44" y="60"/>
                    <a:pt x="45" y="61"/>
                    <a:pt x="46" y="61"/>
                  </a:cubicBezTo>
                  <a:cubicBezTo>
                    <a:pt x="49" y="62"/>
                    <a:pt x="53" y="61"/>
                    <a:pt x="54" y="58"/>
                  </a:cubicBezTo>
                  <a:cubicBezTo>
                    <a:pt x="55" y="55"/>
                    <a:pt x="53" y="51"/>
                    <a:pt x="50" y="50"/>
                  </a:cubicBezTo>
                  <a:cubicBezTo>
                    <a:pt x="50" y="50"/>
                    <a:pt x="49" y="50"/>
                    <a:pt x="49" y="50"/>
                  </a:cubicBezTo>
                  <a:cubicBezTo>
                    <a:pt x="47" y="46"/>
                    <a:pt x="44" y="41"/>
                    <a:pt x="41" y="37"/>
                  </a:cubicBezTo>
                  <a:cubicBezTo>
                    <a:pt x="40" y="38"/>
                    <a:pt x="39" y="39"/>
                    <a:pt x="38" y="39"/>
                  </a:cubicBezTo>
                  <a:cubicBezTo>
                    <a:pt x="39" y="44"/>
                    <a:pt x="41" y="48"/>
                    <a:pt x="44" y="52"/>
                  </a:cubicBezTo>
                  <a:cubicBezTo>
                    <a:pt x="43" y="52"/>
                    <a:pt x="43" y="53"/>
                    <a:pt x="43" y="54"/>
                  </a:cubicBezTo>
                  <a:close/>
                  <a:moveTo>
                    <a:pt x="18" y="58"/>
                  </a:moveTo>
                  <a:cubicBezTo>
                    <a:pt x="19" y="65"/>
                    <a:pt x="22" y="72"/>
                    <a:pt x="28" y="78"/>
                  </a:cubicBezTo>
                  <a:cubicBezTo>
                    <a:pt x="34" y="83"/>
                    <a:pt x="41" y="86"/>
                    <a:pt x="49" y="85"/>
                  </a:cubicBezTo>
                  <a:cubicBezTo>
                    <a:pt x="56" y="85"/>
                    <a:pt x="63" y="82"/>
                    <a:pt x="69" y="76"/>
                  </a:cubicBezTo>
                  <a:cubicBezTo>
                    <a:pt x="74" y="70"/>
                    <a:pt x="77" y="62"/>
                    <a:pt x="76" y="55"/>
                  </a:cubicBezTo>
                  <a:cubicBezTo>
                    <a:pt x="76" y="47"/>
                    <a:pt x="73" y="40"/>
                    <a:pt x="67" y="35"/>
                  </a:cubicBezTo>
                  <a:cubicBezTo>
                    <a:pt x="61" y="29"/>
                    <a:pt x="53" y="27"/>
                    <a:pt x="46" y="27"/>
                  </a:cubicBezTo>
                  <a:cubicBezTo>
                    <a:pt x="38" y="28"/>
                    <a:pt x="31" y="31"/>
                    <a:pt x="26" y="37"/>
                  </a:cubicBezTo>
                  <a:cubicBezTo>
                    <a:pt x="20" y="43"/>
                    <a:pt x="18" y="50"/>
                    <a:pt x="18" y="58"/>
                  </a:cubicBezTo>
                  <a:close/>
                </a:path>
              </a:pathLst>
            </a:custGeom>
            <a:solidFill>
              <a:schemeClr val="bg1"/>
            </a:solidFill>
            <a:ln>
              <a:noFill/>
            </a:ln>
          </p:spPr>
          <p:txBody>
            <a:bodyPr vert="horz" wrap="square" lIns="91440" tIns="45720" rIns="91440" bIns="45720" numCol="1" anchor="t" anchorCtr="0" compatLnSpc="1">
              <a:normAutofit fontScale="625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Arial" pitchFamily="34" charset="0"/>
                <a:ea typeface="黑体" panose="02010609060101010101" pitchFamily="49" charset="-122"/>
                <a:sym typeface="Arial" pitchFamily="34" charset="0"/>
              </a:endParaRPr>
            </a:p>
          </p:txBody>
        </p:sp>
      </p:grpSp>
      <p:grpSp>
        <p:nvGrpSpPr>
          <p:cNvPr id="25" name="组合 24"/>
          <p:cNvGrpSpPr/>
          <p:nvPr/>
        </p:nvGrpSpPr>
        <p:grpSpPr>
          <a:xfrm>
            <a:off x="6261966" y="4785488"/>
            <a:ext cx="476263" cy="476263"/>
            <a:chOff x="6333947" y="3723878"/>
            <a:chExt cx="720080" cy="720080"/>
          </a:xfrm>
          <a:effectLst>
            <a:outerShdw blurRad="50800" dist="50800" dir="2700000" algn="tl" rotWithShape="0">
              <a:prstClr val="black">
                <a:alpha val="40000"/>
              </a:prstClr>
            </a:outerShdw>
          </a:effectLst>
        </p:grpSpPr>
        <p:sp>
          <p:nvSpPr>
            <p:cNvPr id="26" name="椭圆 25"/>
            <p:cNvSpPr/>
            <p:nvPr/>
          </p:nvSpPr>
          <p:spPr>
            <a:xfrm>
              <a:off x="6333947" y="3723878"/>
              <a:ext cx="720080" cy="720080"/>
            </a:xfrm>
            <a:prstGeom prst="ellipse">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8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Arial" pitchFamily="34" charset="0"/>
                <a:ea typeface="黑体" panose="02010609060101010101" pitchFamily="49" charset="-122"/>
                <a:sym typeface="Arial" pitchFamily="34" charset="0"/>
              </a:endParaRPr>
            </a:p>
          </p:txBody>
        </p:sp>
        <p:sp>
          <p:nvSpPr>
            <p:cNvPr id="27" name="Freeform 14"/>
            <p:cNvSpPr>
              <a:spLocks noEditPoints="1"/>
            </p:cNvSpPr>
            <p:nvPr/>
          </p:nvSpPr>
          <p:spPr bwMode="auto">
            <a:xfrm>
              <a:off x="6536467" y="3929949"/>
              <a:ext cx="315039" cy="356132"/>
            </a:xfrm>
            <a:custGeom>
              <a:gdLst>
                <a:gd name="T0" fmla="*/ 20 w 78"/>
                <a:gd name="T1" fmla="*/ 7 h 88"/>
                <a:gd name="T2" fmla="*/ 20 w 78"/>
                <a:gd name="T3" fmla="*/ 11 h 88"/>
                <a:gd name="T4" fmla="*/ 5 w 78"/>
                <a:gd name="T5" fmla="*/ 6 h 88"/>
                <a:gd name="T6" fmla="*/ 1 w 78"/>
                <a:gd name="T7" fmla="*/ 8 h 88"/>
                <a:gd name="T8" fmla="*/ 0 w 78"/>
                <a:gd name="T9" fmla="*/ 20 h 88"/>
                <a:gd name="T10" fmla="*/ 3 w 78"/>
                <a:gd name="T11" fmla="*/ 38 h 88"/>
                <a:gd name="T12" fmla="*/ 17 w 78"/>
                <a:gd name="T13" fmla="*/ 49 h 88"/>
                <a:gd name="T14" fmla="*/ 20 w 78"/>
                <a:gd name="T15" fmla="*/ 50 h 88"/>
                <a:gd name="T16" fmla="*/ 20 w 78"/>
                <a:gd name="T17" fmla="*/ 49 h 88"/>
                <a:gd name="T18" fmla="*/ 31 w 78"/>
                <a:gd name="T19" fmla="*/ 52 h 88"/>
                <a:gd name="T20" fmla="*/ 31 w 78"/>
                <a:gd name="T21" fmla="*/ 64 h 88"/>
                <a:gd name="T22" fmla="*/ 27 w 78"/>
                <a:gd name="T23" fmla="*/ 64 h 88"/>
                <a:gd name="T24" fmla="*/ 27 w 78"/>
                <a:gd name="T25" fmla="*/ 68 h 88"/>
                <a:gd name="T26" fmla="*/ 15 w 78"/>
                <a:gd name="T27" fmla="*/ 68 h 88"/>
                <a:gd name="T28" fmla="*/ 15 w 78"/>
                <a:gd name="T29" fmla="*/ 88 h 88"/>
                <a:gd name="T30" fmla="*/ 64 w 78"/>
                <a:gd name="T31" fmla="*/ 88 h 88"/>
                <a:gd name="T32" fmla="*/ 64 w 78"/>
                <a:gd name="T33" fmla="*/ 68 h 88"/>
                <a:gd name="T34" fmla="*/ 52 w 78"/>
                <a:gd name="T35" fmla="*/ 68 h 88"/>
                <a:gd name="T36" fmla="*/ 52 w 78"/>
                <a:gd name="T37" fmla="*/ 64 h 88"/>
                <a:gd name="T38" fmla="*/ 47 w 78"/>
                <a:gd name="T39" fmla="*/ 64 h 88"/>
                <a:gd name="T40" fmla="*/ 47 w 78"/>
                <a:gd name="T41" fmla="*/ 52 h 88"/>
                <a:gd name="T42" fmla="*/ 58 w 78"/>
                <a:gd name="T43" fmla="*/ 49 h 88"/>
                <a:gd name="T44" fmla="*/ 58 w 78"/>
                <a:gd name="T45" fmla="*/ 50 h 88"/>
                <a:gd name="T46" fmla="*/ 61 w 78"/>
                <a:gd name="T47" fmla="*/ 49 h 88"/>
                <a:gd name="T48" fmla="*/ 75 w 78"/>
                <a:gd name="T49" fmla="*/ 38 h 88"/>
                <a:gd name="T50" fmla="*/ 78 w 78"/>
                <a:gd name="T51" fmla="*/ 20 h 88"/>
                <a:gd name="T52" fmla="*/ 77 w 78"/>
                <a:gd name="T53" fmla="*/ 8 h 88"/>
                <a:gd name="T54" fmla="*/ 73 w 78"/>
                <a:gd name="T55" fmla="*/ 6 h 88"/>
                <a:gd name="T56" fmla="*/ 58 w 78"/>
                <a:gd name="T57" fmla="*/ 11 h 88"/>
                <a:gd name="T58" fmla="*/ 58 w 78"/>
                <a:gd name="T59" fmla="*/ 7 h 88"/>
                <a:gd name="T60" fmla="*/ 60 w 78"/>
                <a:gd name="T61" fmla="*/ 7 h 88"/>
                <a:gd name="T62" fmla="*/ 60 w 78"/>
                <a:gd name="T63" fmla="*/ 0 h 88"/>
                <a:gd name="T64" fmla="*/ 17 w 78"/>
                <a:gd name="T65" fmla="*/ 0 h 88"/>
                <a:gd name="T66" fmla="*/ 17 w 78"/>
                <a:gd name="T67" fmla="*/ 7 h 88"/>
                <a:gd name="T68" fmla="*/ 20 w 78"/>
                <a:gd name="T69" fmla="*/ 7 h 88"/>
                <a:gd name="T70" fmla="*/ 63 w 78"/>
                <a:gd name="T71" fmla="*/ 42 h 88"/>
                <a:gd name="T72" fmla="*/ 59 w 78"/>
                <a:gd name="T73" fmla="*/ 20 h 88"/>
                <a:gd name="T74" fmla="*/ 61 w 78"/>
                <a:gd name="T75" fmla="*/ 22 h 88"/>
                <a:gd name="T76" fmla="*/ 66 w 78"/>
                <a:gd name="T77" fmla="*/ 18 h 88"/>
                <a:gd name="T78" fmla="*/ 64 w 78"/>
                <a:gd name="T79" fmla="*/ 16 h 88"/>
                <a:gd name="T80" fmla="*/ 71 w 78"/>
                <a:gd name="T81" fmla="*/ 13 h 88"/>
                <a:gd name="T82" fmla="*/ 72 w 78"/>
                <a:gd name="T83" fmla="*/ 20 h 88"/>
                <a:gd name="T84" fmla="*/ 69 w 78"/>
                <a:gd name="T85" fmla="*/ 36 h 88"/>
                <a:gd name="T86" fmla="*/ 63 w 78"/>
                <a:gd name="T87" fmla="*/ 42 h 88"/>
                <a:gd name="T88" fmla="*/ 19 w 78"/>
                <a:gd name="T89" fmla="*/ 20 h 88"/>
                <a:gd name="T90" fmla="*/ 15 w 78"/>
                <a:gd name="T91" fmla="*/ 42 h 88"/>
                <a:gd name="T92" fmla="*/ 9 w 78"/>
                <a:gd name="T93" fmla="*/ 36 h 88"/>
                <a:gd name="T94" fmla="*/ 6 w 78"/>
                <a:gd name="T95" fmla="*/ 20 h 88"/>
                <a:gd name="T96" fmla="*/ 7 w 78"/>
                <a:gd name="T97" fmla="*/ 13 h 88"/>
                <a:gd name="T98" fmla="*/ 14 w 78"/>
                <a:gd name="T99" fmla="*/ 16 h 88"/>
                <a:gd name="T100" fmla="*/ 12 w 78"/>
                <a:gd name="T101" fmla="*/ 18 h 88"/>
                <a:gd name="T102" fmla="*/ 17 w 78"/>
                <a:gd name="T103" fmla="*/ 22 h 88"/>
                <a:gd name="T104" fmla="*/ 19 w 78"/>
                <a:gd name="T105" fmla="*/ 20 h 88"/>
                <a:gd name="T106" fmla="*/ 32 w 78"/>
                <a:gd name="T107" fmla="*/ 10 h 88"/>
                <a:gd name="T108" fmla="*/ 32 w 78"/>
                <a:gd name="T109" fmla="*/ 45 h 88"/>
                <a:gd name="T110" fmla="*/ 25 w 78"/>
                <a:gd name="T111" fmla="*/ 41 h 88"/>
                <a:gd name="T112" fmla="*/ 28 w 78"/>
                <a:gd name="T113" fmla="*/ 14 h 88"/>
                <a:gd name="T114" fmla="*/ 28 w 78"/>
                <a:gd name="T115" fmla="*/ 10 h 88"/>
                <a:gd name="T116" fmla="*/ 32 w 78"/>
                <a:gd name="T117" fmla="*/ 10 h 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78" h="88">
                  <a:moveTo>
                    <a:pt x="20" y="7"/>
                  </a:moveTo>
                  <a:cubicBezTo>
                    <a:pt x="20" y="8"/>
                    <a:pt x="21" y="10"/>
                    <a:pt x="20" y="11"/>
                  </a:cubicBezTo>
                  <a:cubicBezTo>
                    <a:pt x="5" y="6"/>
                    <a:pt x="5" y="6"/>
                    <a:pt x="5" y="6"/>
                  </a:cubicBezTo>
                  <a:cubicBezTo>
                    <a:pt x="1" y="8"/>
                    <a:pt x="1" y="8"/>
                    <a:pt x="1" y="8"/>
                  </a:cubicBezTo>
                  <a:cubicBezTo>
                    <a:pt x="0" y="11"/>
                    <a:pt x="0" y="16"/>
                    <a:pt x="0" y="20"/>
                  </a:cubicBezTo>
                  <a:cubicBezTo>
                    <a:pt x="0" y="26"/>
                    <a:pt x="1" y="33"/>
                    <a:pt x="3" y="38"/>
                  </a:cubicBezTo>
                  <a:cubicBezTo>
                    <a:pt x="6" y="44"/>
                    <a:pt x="10" y="48"/>
                    <a:pt x="17" y="49"/>
                  </a:cubicBezTo>
                  <a:cubicBezTo>
                    <a:pt x="18" y="50"/>
                    <a:pt x="19" y="50"/>
                    <a:pt x="20" y="50"/>
                  </a:cubicBezTo>
                  <a:cubicBezTo>
                    <a:pt x="20" y="49"/>
                    <a:pt x="20" y="49"/>
                    <a:pt x="20" y="49"/>
                  </a:cubicBezTo>
                  <a:cubicBezTo>
                    <a:pt x="22" y="51"/>
                    <a:pt x="26" y="52"/>
                    <a:pt x="31" y="52"/>
                  </a:cubicBezTo>
                  <a:cubicBezTo>
                    <a:pt x="31" y="64"/>
                    <a:pt x="31" y="64"/>
                    <a:pt x="31" y="64"/>
                  </a:cubicBezTo>
                  <a:cubicBezTo>
                    <a:pt x="27" y="64"/>
                    <a:pt x="27" y="64"/>
                    <a:pt x="27" y="64"/>
                  </a:cubicBezTo>
                  <a:cubicBezTo>
                    <a:pt x="27" y="68"/>
                    <a:pt x="27" y="68"/>
                    <a:pt x="27" y="68"/>
                  </a:cubicBezTo>
                  <a:cubicBezTo>
                    <a:pt x="15" y="68"/>
                    <a:pt x="15" y="68"/>
                    <a:pt x="15" y="68"/>
                  </a:cubicBezTo>
                  <a:cubicBezTo>
                    <a:pt x="15" y="88"/>
                    <a:pt x="15" y="88"/>
                    <a:pt x="15" y="88"/>
                  </a:cubicBezTo>
                  <a:cubicBezTo>
                    <a:pt x="64" y="88"/>
                    <a:pt x="64" y="88"/>
                    <a:pt x="64" y="88"/>
                  </a:cubicBezTo>
                  <a:cubicBezTo>
                    <a:pt x="64" y="68"/>
                    <a:pt x="64" y="68"/>
                    <a:pt x="64" y="68"/>
                  </a:cubicBezTo>
                  <a:cubicBezTo>
                    <a:pt x="52" y="68"/>
                    <a:pt x="52" y="68"/>
                    <a:pt x="52" y="68"/>
                  </a:cubicBezTo>
                  <a:cubicBezTo>
                    <a:pt x="52" y="64"/>
                    <a:pt x="52" y="64"/>
                    <a:pt x="52" y="64"/>
                  </a:cubicBezTo>
                  <a:cubicBezTo>
                    <a:pt x="47" y="64"/>
                    <a:pt x="47" y="64"/>
                    <a:pt x="47" y="64"/>
                  </a:cubicBezTo>
                  <a:cubicBezTo>
                    <a:pt x="47" y="52"/>
                    <a:pt x="47" y="52"/>
                    <a:pt x="47" y="52"/>
                  </a:cubicBezTo>
                  <a:cubicBezTo>
                    <a:pt x="52" y="52"/>
                    <a:pt x="56" y="51"/>
                    <a:pt x="58" y="49"/>
                  </a:cubicBezTo>
                  <a:cubicBezTo>
                    <a:pt x="58" y="50"/>
                    <a:pt x="58" y="50"/>
                    <a:pt x="58" y="50"/>
                  </a:cubicBezTo>
                  <a:cubicBezTo>
                    <a:pt x="59" y="50"/>
                    <a:pt x="60" y="50"/>
                    <a:pt x="61" y="49"/>
                  </a:cubicBezTo>
                  <a:cubicBezTo>
                    <a:pt x="68" y="48"/>
                    <a:pt x="72" y="44"/>
                    <a:pt x="75" y="38"/>
                  </a:cubicBezTo>
                  <a:cubicBezTo>
                    <a:pt x="77" y="33"/>
                    <a:pt x="78" y="26"/>
                    <a:pt x="78" y="20"/>
                  </a:cubicBezTo>
                  <a:cubicBezTo>
                    <a:pt x="78" y="16"/>
                    <a:pt x="78" y="11"/>
                    <a:pt x="77" y="8"/>
                  </a:cubicBezTo>
                  <a:cubicBezTo>
                    <a:pt x="73" y="6"/>
                    <a:pt x="73" y="6"/>
                    <a:pt x="73" y="6"/>
                  </a:cubicBezTo>
                  <a:cubicBezTo>
                    <a:pt x="58" y="11"/>
                    <a:pt x="58" y="11"/>
                    <a:pt x="58" y="11"/>
                  </a:cubicBezTo>
                  <a:cubicBezTo>
                    <a:pt x="57" y="10"/>
                    <a:pt x="58" y="8"/>
                    <a:pt x="58" y="7"/>
                  </a:cubicBezTo>
                  <a:cubicBezTo>
                    <a:pt x="60" y="7"/>
                    <a:pt x="60" y="7"/>
                    <a:pt x="60" y="7"/>
                  </a:cubicBezTo>
                  <a:cubicBezTo>
                    <a:pt x="60" y="0"/>
                    <a:pt x="60" y="0"/>
                    <a:pt x="60" y="0"/>
                  </a:cubicBezTo>
                  <a:cubicBezTo>
                    <a:pt x="17" y="0"/>
                    <a:pt x="17" y="0"/>
                    <a:pt x="17" y="0"/>
                  </a:cubicBezTo>
                  <a:cubicBezTo>
                    <a:pt x="17" y="7"/>
                    <a:pt x="17" y="7"/>
                    <a:pt x="17" y="7"/>
                  </a:cubicBezTo>
                  <a:cubicBezTo>
                    <a:pt x="20" y="7"/>
                    <a:pt x="20" y="7"/>
                    <a:pt x="20" y="7"/>
                  </a:cubicBezTo>
                  <a:close/>
                  <a:moveTo>
                    <a:pt x="63" y="42"/>
                  </a:moveTo>
                  <a:cubicBezTo>
                    <a:pt x="64" y="36"/>
                    <a:pt x="60" y="28"/>
                    <a:pt x="59" y="20"/>
                  </a:cubicBezTo>
                  <a:cubicBezTo>
                    <a:pt x="61" y="22"/>
                    <a:pt x="61" y="22"/>
                    <a:pt x="61" y="22"/>
                  </a:cubicBezTo>
                  <a:cubicBezTo>
                    <a:pt x="66" y="18"/>
                    <a:pt x="66" y="18"/>
                    <a:pt x="66" y="18"/>
                  </a:cubicBezTo>
                  <a:cubicBezTo>
                    <a:pt x="64" y="16"/>
                    <a:pt x="64" y="16"/>
                    <a:pt x="64" y="16"/>
                  </a:cubicBezTo>
                  <a:cubicBezTo>
                    <a:pt x="71" y="13"/>
                    <a:pt x="71" y="13"/>
                    <a:pt x="71" y="13"/>
                  </a:cubicBezTo>
                  <a:cubicBezTo>
                    <a:pt x="72" y="15"/>
                    <a:pt x="72" y="18"/>
                    <a:pt x="72" y="20"/>
                  </a:cubicBezTo>
                  <a:cubicBezTo>
                    <a:pt x="71" y="26"/>
                    <a:pt x="71" y="31"/>
                    <a:pt x="69" y="36"/>
                  </a:cubicBezTo>
                  <a:cubicBezTo>
                    <a:pt x="67" y="39"/>
                    <a:pt x="65" y="41"/>
                    <a:pt x="63" y="42"/>
                  </a:cubicBezTo>
                  <a:close/>
                  <a:moveTo>
                    <a:pt x="19" y="20"/>
                  </a:moveTo>
                  <a:cubicBezTo>
                    <a:pt x="17" y="28"/>
                    <a:pt x="14" y="36"/>
                    <a:pt x="15" y="42"/>
                  </a:cubicBezTo>
                  <a:cubicBezTo>
                    <a:pt x="13" y="41"/>
                    <a:pt x="11" y="39"/>
                    <a:pt x="9" y="36"/>
                  </a:cubicBezTo>
                  <a:cubicBezTo>
                    <a:pt x="7" y="31"/>
                    <a:pt x="6" y="26"/>
                    <a:pt x="6" y="20"/>
                  </a:cubicBezTo>
                  <a:cubicBezTo>
                    <a:pt x="6" y="18"/>
                    <a:pt x="6" y="15"/>
                    <a:pt x="7" y="13"/>
                  </a:cubicBezTo>
                  <a:cubicBezTo>
                    <a:pt x="14" y="16"/>
                    <a:pt x="14" y="16"/>
                    <a:pt x="14" y="16"/>
                  </a:cubicBezTo>
                  <a:cubicBezTo>
                    <a:pt x="12" y="18"/>
                    <a:pt x="12" y="18"/>
                    <a:pt x="12" y="18"/>
                  </a:cubicBezTo>
                  <a:cubicBezTo>
                    <a:pt x="17" y="22"/>
                    <a:pt x="17" y="22"/>
                    <a:pt x="17" y="22"/>
                  </a:cubicBezTo>
                  <a:cubicBezTo>
                    <a:pt x="19" y="20"/>
                    <a:pt x="19" y="20"/>
                    <a:pt x="19" y="20"/>
                  </a:cubicBezTo>
                  <a:close/>
                  <a:moveTo>
                    <a:pt x="32" y="10"/>
                  </a:moveTo>
                  <a:cubicBezTo>
                    <a:pt x="32" y="45"/>
                    <a:pt x="32" y="45"/>
                    <a:pt x="32" y="45"/>
                  </a:cubicBezTo>
                  <a:cubicBezTo>
                    <a:pt x="32" y="45"/>
                    <a:pt x="27" y="45"/>
                    <a:pt x="25" y="41"/>
                  </a:cubicBezTo>
                  <a:cubicBezTo>
                    <a:pt x="24" y="37"/>
                    <a:pt x="28" y="16"/>
                    <a:pt x="28" y="14"/>
                  </a:cubicBezTo>
                  <a:cubicBezTo>
                    <a:pt x="28" y="13"/>
                    <a:pt x="28" y="10"/>
                    <a:pt x="28" y="10"/>
                  </a:cubicBezTo>
                  <a:lnTo>
                    <a:pt x="32" y="10"/>
                  </a:lnTo>
                  <a:close/>
                </a:path>
              </a:pathLst>
            </a:custGeom>
            <a:solidFill>
              <a:schemeClr val="bg1"/>
            </a:solidFill>
            <a:ln>
              <a:noFill/>
            </a:ln>
          </p:spPr>
          <p:txBody>
            <a:bodyPr vert="horz" wrap="square" lIns="91440" tIns="45720" rIns="91440" bIns="45720" numCol="1" anchor="t" anchorCtr="0" compatLnSpc="1">
              <a:normAutofit fontScale="475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Arial" pitchFamily="34" charset="0"/>
                <a:ea typeface="黑体" panose="02010609060101010101" pitchFamily="49" charset="-122"/>
                <a:sym typeface="Arial" pitchFamily="34" charset="0"/>
              </a:endParaRPr>
            </a:p>
          </p:txBody>
        </p:sp>
      </p:grpSp>
      <p:sp>
        <p:nvSpPr>
          <p:cNvPr id="2" name="Title 1"/>
          <p:cNvSpPr>
            <a:spLocks noGrp="1"/>
          </p:cNvSpPr>
          <p:nvPr>
            <p:ph type="ctrTitle" hasCustomPrompt="1"/>
          </p:nvPr>
        </p:nvSpPr>
        <p:spPr>
          <a:xfrm>
            <a:off x="1524000" y="2130573"/>
            <a:ext cx="9144000" cy="1665139"/>
          </a:xfrm>
        </p:spPr>
        <p:txBody>
          <a:bodyPr anchor="b">
            <a:normAutofit/>
          </a:bodyPr>
          <a:lstStyle>
            <a:lvl1pPr algn="ctr">
              <a:defRPr sz="6000">
                <a:solidFill>
                  <a:schemeClr val="bg1"/>
                </a:solidFill>
              </a:defRPr>
            </a:lvl1pPr>
          </a:lstStyle>
          <a:p>
            <a:r>
              <a:rPr lang="zh-CN" altLang="en-US" smtClean="0"/>
              <a:t>单击此处编辑标题</a:t>
            </a:r>
            <a:endParaRPr lang="en-US"/>
          </a:p>
        </p:txBody>
      </p:sp>
      <p:sp>
        <p:nvSpPr>
          <p:cNvPr id="3" name="Subtitle 2"/>
          <p:cNvSpPr>
            <a:spLocks noGrp="1"/>
          </p:cNvSpPr>
          <p:nvPr>
            <p:ph type="subTitle" idx="1"/>
          </p:nvPr>
        </p:nvSpPr>
        <p:spPr>
          <a:xfrm>
            <a:off x="1524000" y="3874453"/>
            <a:ext cx="9144000" cy="714312"/>
          </a:xfrm>
        </p:spPr>
        <p:txBody>
          <a:bodyPr>
            <a:normAutofit/>
          </a:bodyPr>
          <a:lstStyle>
            <a:lvl1pPr marL="0" indent="0" algn="ct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smtClean="0"/>
              <a:t>单击此处编辑母版副标题样式</a:t>
            </a:r>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Title 1"/>
          <p:cNvSpPr>
            <a:spLocks noGrp="1"/>
          </p:cNvSpPr>
          <p:nvPr>
            <p:ph type="title"/>
          </p:nvPr>
        </p:nvSpPr>
        <p:spPr>
          <a:xfrm>
            <a:off x="3033016" y="1034869"/>
            <a:ext cx="8930208" cy="861355"/>
          </a:xfrm>
          <a:solidFill>
            <a:schemeClr val="accent1"/>
          </a:solidFill>
        </p:spPr>
        <p:txBody>
          <a:bodyPr/>
          <a:lstStyle>
            <a:lvl1pPr>
              <a:defRPr>
                <a:solidFill>
                  <a:schemeClr val="bg1"/>
                </a:solidFill>
              </a:defRPr>
            </a:lvl1pPr>
          </a:lstStyle>
          <a:p>
            <a:r>
              <a:rPr lang="zh-CN" altLang="en-US" smtClean="0"/>
              <a:t>单击此处编辑母版标题样式</a:t>
            </a:r>
            <a:endParaRPr lang="en-US"/>
          </a:p>
        </p:txBody>
      </p:sp>
      <p:sp>
        <p:nvSpPr>
          <p:cNvPr id="3" name="Content Placeholder 2"/>
          <p:cNvSpPr>
            <a:spLocks noGrp="1"/>
          </p:cNvSpPr>
          <p:nvPr>
            <p:ph idx="1"/>
          </p:nvPr>
        </p:nvSpPr>
        <p:spPr>
          <a:xfrm>
            <a:off x="3033016" y="2162862"/>
            <a:ext cx="8930208" cy="2211908"/>
          </a:xfrm>
        </p:spPr>
        <p:txBody>
          <a:bodyPr/>
          <a:lstStyle>
            <a:lvl1pPr>
              <a:defRPr sz="2400"/>
            </a:lvl1pPr>
            <a:lvl2pPr>
              <a:defRPr sz="2000"/>
            </a:lvl2pPr>
            <a:lvl3pPr>
              <a:defRPr sz="1800"/>
            </a:lvl3pPr>
            <a:lvl4pPr>
              <a:defRPr sz="1800"/>
            </a:lvl4pPr>
            <a:lvl5pPr>
              <a:defRPr sz="1800"/>
            </a:lvl5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en-US"/>
          </a:p>
        </p:txBody>
      </p:sp>
      <p:sp>
        <p:nvSpPr>
          <p:cNvPr id="4" name="Date Placeholder 3"/>
          <p:cNvSpPr>
            <a:spLocks noGrp="1"/>
          </p:cNvSpPr>
          <p:nvPr>
            <p:ph type="dt" sz="half" idx="10"/>
          </p:nvPr>
        </p:nvSpPr>
        <p:spPr/>
        <p:txBody>
          <a:bodyPr/>
          <a:lstStyle/>
          <a:p>
            <a:fld id="{DE0BB113-A6FE-41A3-959D-A46E1CAC764E}" type="datetime1">
              <a:rPr lang="zh-CN" altLang="en-US" smtClean="0"/>
              <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0C913308-F349-4B6D-A68A-DD1791B4A57B}"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bg>
      <p:bgPr>
        <a:blipFill dpi="0" rotWithShape="1">
          <a:blip r:embed="rId1">
            <a:lum/>
          </a:blip>
          <a:stretch>
            <a:fillRect t="-17000" b="-17000"/>
          </a:stretch>
        </a:blipFill>
        <a:effectLst/>
      </p:bgPr>
    </p:bg>
    <p:spTree>
      <p:nvGrpSpPr>
        <p:cNvPr id="1" name=""/>
        <p:cNvGrpSpPr/>
        <p:nvPr/>
      </p:nvGrpSpPr>
      <p:grpSpPr>
        <a:xfrm>
          <a:off x="0" y="0"/>
          <a:ext cx="0" cy="0"/>
        </a:xfrm>
      </p:grpSpPr>
      <p:sp>
        <p:nvSpPr>
          <p:cNvPr id="4" name="Date Placeholder 3"/>
          <p:cNvSpPr>
            <a:spLocks noGrp="1"/>
          </p:cNvSpPr>
          <p:nvPr>
            <p:ph type="dt" sz="half" idx="10"/>
          </p:nvPr>
        </p:nvSpPr>
        <p:spPr/>
        <p:txBody>
          <a:bodyPr>
            <a:normAutofit/>
          </a:bodyPr>
          <a:lstStyle/>
          <a:p>
            <a:fld id="{4969B9A6-FD3E-489E-B524-11745B82FE81}" type="datetime1">
              <a:rPr lang="zh-CN" altLang="en-US" smtClean="0"/>
              <a:t>2024/9/18</a:t>
            </a:fld>
            <a:endParaRPr lang="zh-CN" altLang="en-US"/>
          </a:p>
        </p:txBody>
      </p:sp>
      <p:sp>
        <p:nvSpPr>
          <p:cNvPr id="5" name="Footer Placeholder 4"/>
          <p:cNvSpPr>
            <a:spLocks noGrp="1"/>
          </p:cNvSpPr>
          <p:nvPr>
            <p:ph type="ftr" sz="quarter" idx="11"/>
          </p:nvPr>
        </p:nvSpPr>
        <p:spPr/>
        <p:txBody>
          <a:bodyPr>
            <a:normAutofit/>
          </a:bodyPr>
          <a:lstStyle/>
          <a:p>
            <a:endParaRPr lang="zh-CN" altLang="en-US"/>
          </a:p>
        </p:txBody>
      </p:sp>
      <p:sp>
        <p:nvSpPr>
          <p:cNvPr id="6" name="Slide Number Placeholder 5"/>
          <p:cNvSpPr>
            <a:spLocks noGrp="1"/>
          </p:cNvSpPr>
          <p:nvPr>
            <p:ph type="sldNum" sz="quarter" idx="12"/>
          </p:nvPr>
        </p:nvSpPr>
        <p:spPr/>
        <p:txBody>
          <a:bodyPr>
            <a:normAutofit/>
          </a:bodyPr>
          <a:lstStyle/>
          <a:p>
            <a:fld id="{0C913308-F349-4B6D-A68A-DD1791B4A57B}" type="slidenum">
              <a:rPr lang="zh-CN" altLang="en-US" smtClean="0"/>
              <a:t>0</a:t>
            </a:fld>
            <a:endParaRPr lang="zh-CN" altLang="en-US"/>
          </a:p>
        </p:txBody>
      </p:sp>
      <p:sp>
        <p:nvSpPr>
          <p:cNvPr id="7" name="泪滴形 6"/>
          <p:cNvSpPr/>
          <p:nvPr/>
        </p:nvSpPr>
        <p:spPr>
          <a:xfrm>
            <a:off x="4176000" y="1412776"/>
            <a:ext cx="3840000" cy="3840000"/>
          </a:xfrm>
          <a:prstGeom prst="teardrop">
            <a:avLst/>
          </a:prstGeom>
          <a:solidFill>
            <a:schemeClr val="accent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3200">
              <a:latin typeface="Arial" pitchFamily="34" charset="0"/>
              <a:ea typeface="黑体" panose="02010609060101010101" pitchFamily="49" charset="-122"/>
              <a:sym typeface="Arial" pitchFamily="34" charset="0"/>
            </a:endParaRPr>
          </a:p>
        </p:txBody>
      </p:sp>
      <p:sp>
        <p:nvSpPr>
          <p:cNvPr id="8" name="Freeform 42"/>
          <p:cNvSpPr>
            <a:spLocks noEditPoints="1"/>
          </p:cNvSpPr>
          <p:nvPr/>
        </p:nvSpPr>
        <p:spPr bwMode="auto">
          <a:xfrm>
            <a:off x="5573119" y="1978988"/>
            <a:ext cx="1125944" cy="1239240"/>
          </a:xfrm>
          <a:custGeom>
            <a:gdLst>
              <a:gd name="T0" fmla="*/ 20 w 96"/>
              <a:gd name="T1" fmla="*/ 86 h 101"/>
              <a:gd name="T2" fmla="*/ 7 w 96"/>
              <a:gd name="T3" fmla="*/ 58 h 101"/>
              <a:gd name="T4" fmla="*/ 18 w 96"/>
              <a:gd name="T5" fmla="*/ 29 h 101"/>
              <a:gd name="T6" fmla="*/ 42 w 96"/>
              <a:gd name="T7" fmla="*/ 17 h 101"/>
              <a:gd name="T8" fmla="*/ 41 w 96"/>
              <a:gd name="T9" fmla="*/ 9 h 101"/>
              <a:gd name="T10" fmla="*/ 36 w 96"/>
              <a:gd name="T11" fmla="*/ 10 h 101"/>
              <a:gd name="T12" fmla="*/ 35 w 96"/>
              <a:gd name="T13" fmla="*/ 5 h 101"/>
              <a:gd name="T14" fmla="*/ 48 w 96"/>
              <a:gd name="T15" fmla="*/ 3 h 101"/>
              <a:gd name="T16" fmla="*/ 49 w 96"/>
              <a:gd name="T17" fmla="*/ 8 h 101"/>
              <a:gd name="T18" fmla="*/ 44 w 96"/>
              <a:gd name="T19" fmla="*/ 9 h 101"/>
              <a:gd name="T20" fmla="*/ 46 w 96"/>
              <a:gd name="T21" fmla="*/ 16 h 101"/>
              <a:gd name="T22" fmla="*/ 74 w 96"/>
              <a:gd name="T23" fmla="*/ 27 h 101"/>
              <a:gd name="T24" fmla="*/ 87 w 96"/>
              <a:gd name="T25" fmla="*/ 54 h 101"/>
              <a:gd name="T26" fmla="*/ 77 w 96"/>
              <a:gd name="T27" fmla="*/ 83 h 101"/>
              <a:gd name="T28" fmla="*/ 75 w 96"/>
              <a:gd name="T29" fmla="*/ 85 h 101"/>
              <a:gd name="T30" fmla="*/ 79 w 96"/>
              <a:gd name="T31" fmla="*/ 101 h 101"/>
              <a:gd name="T32" fmla="*/ 74 w 96"/>
              <a:gd name="T33" fmla="*/ 101 h 101"/>
              <a:gd name="T34" fmla="*/ 63 w 96"/>
              <a:gd name="T35" fmla="*/ 93 h 101"/>
              <a:gd name="T36" fmla="*/ 49 w 96"/>
              <a:gd name="T37" fmla="*/ 96 h 101"/>
              <a:gd name="T38" fmla="*/ 32 w 96"/>
              <a:gd name="T39" fmla="*/ 93 h 101"/>
              <a:gd name="T40" fmla="*/ 22 w 96"/>
              <a:gd name="T41" fmla="*/ 101 h 101"/>
              <a:gd name="T42" fmla="*/ 17 w 96"/>
              <a:gd name="T43" fmla="*/ 101 h 101"/>
              <a:gd name="T44" fmla="*/ 21 w 96"/>
              <a:gd name="T45" fmla="*/ 86 h 101"/>
              <a:gd name="T46" fmla="*/ 20 w 96"/>
              <a:gd name="T47" fmla="*/ 86 h 101"/>
              <a:gd name="T48" fmla="*/ 82 w 96"/>
              <a:gd name="T49" fmla="*/ 6 h 101"/>
              <a:gd name="T50" fmla="*/ 60 w 96"/>
              <a:gd name="T51" fmla="*/ 11 h 101"/>
              <a:gd name="T52" fmla="*/ 92 w 96"/>
              <a:gd name="T53" fmla="*/ 31 h 101"/>
              <a:gd name="T54" fmla="*/ 88 w 96"/>
              <a:gd name="T55" fmla="*/ 9 h 101"/>
              <a:gd name="T56" fmla="*/ 92 w 96"/>
              <a:gd name="T57" fmla="*/ 3 h 101"/>
              <a:gd name="T58" fmla="*/ 86 w 96"/>
              <a:gd name="T59" fmla="*/ 0 h 101"/>
              <a:gd name="T60" fmla="*/ 82 w 96"/>
              <a:gd name="T61" fmla="*/ 6 h 101"/>
              <a:gd name="T62" fmla="*/ 14 w 96"/>
              <a:gd name="T63" fmla="*/ 6 h 101"/>
              <a:gd name="T64" fmla="*/ 10 w 96"/>
              <a:gd name="T65" fmla="*/ 0 h 101"/>
              <a:gd name="T66" fmla="*/ 4 w 96"/>
              <a:gd name="T67" fmla="*/ 3 h 101"/>
              <a:gd name="T68" fmla="*/ 8 w 96"/>
              <a:gd name="T69" fmla="*/ 9 h 101"/>
              <a:gd name="T70" fmla="*/ 4 w 96"/>
              <a:gd name="T71" fmla="*/ 31 h 101"/>
              <a:gd name="T72" fmla="*/ 36 w 96"/>
              <a:gd name="T73" fmla="*/ 11 h 101"/>
              <a:gd name="T74" fmla="*/ 14 w 96"/>
              <a:gd name="T75" fmla="*/ 6 h 101"/>
              <a:gd name="T76" fmla="*/ 43 w 96"/>
              <a:gd name="T77" fmla="*/ 54 h 101"/>
              <a:gd name="T78" fmla="*/ 42 w 96"/>
              <a:gd name="T79" fmla="*/ 56 h 101"/>
              <a:gd name="T80" fmla="*/ 22 w 96"/>
              <a:gd name="T81" fmla="*/ 61 h 101"/>
              <a:gd name="T82" fmla="*/ 22 w 96"/>
              <a:gd name="T83" fmla="*/ 64 h 101"/>
              <a:gd name="T84" fmla="*/ 43 w 96"/>
              <a:gd name="T85" fmla="*/ 59 h 101"/>
              <a:gd name="T86" fmla="*/ 46 w 96"/>
              <a:gd name="T87" fmla="*/ 61 h 101"/>
              <a:gd name="T88" fmla="*/ 54 w 96"/>
              <a:gd name="T89" fmla="*/ 58 h 101"/>
              <a:gd name="T90" fmla="*/ 50 w 96"/>
              <a:gd name="T91" fmla="*/ 50 h 101"/>
              <a:gd name="T92" fmla="*/ 49 w 96"/>
              <a:gd name="T93" fmla="*/ 50 h 101"/>
              <a:gd name="T94" fmla="*/ 41 w 96"/>
              <a:gd name="T95" fmla="*/ 37 h 101"/>
              <a:gd name="T96" fmla="*/ 38 w 96"/>
              <a:gd name="T97" fmla="*/ 39 h 101"/>
              <a:gd name="T98" fmla="*/ 44 w 96"/>
              <a:gd name="T99" fmla="*/ 52 h 101"/>
              <a:gd name="T100" fmla="*/ 43 w 96"/>
              <a:gd name="T101" fmla="*/ 54 h 101"/>
              <a:gd name="T102" fmla="*/ 18 w 96"/>
              <a:gd name="T103" fmla="*/ 58 h 101"/>
              <a:gd name="T104" fmla="*/ 28 w 96"/>
              <a:gd name="T105" fmla="*/ 78 h 101"/>
              <a:gd name="T106" fmla="*/ 49 w 96"/>
              <a:gd name="T107" fmla="*/ 85 h 101"/>
              <a:gd name="T108" fmla="*/ 69 w 96"/>
              <a:gd name="T109" fmla="*/ 76 h 101"/>
              <a:gd name="T110" fmla="*/ 76 w 96"/>
              <a:gd name="T111" fmla="*/ 55 h 101"/>
              <a:gd name="T112" fmla="*/ 67 w 96"/>
              <a:gd name="T113" fmla="*/ 35 h 101"/>
              <a:gd name="T114" fmla="*/ 46 w 96"/>
              <a:gd name="T115" fmla="*/ 27 h 101"/>
              <a:gd name="T116" fmla="*/ 26 w 96"/>
              <a:gd name="T117" fmla="*/ 37 h 101"/>
              <a:gd name="T118" fmla="*/ 18 w 96"/>
              <a:gd name="T119" fmla="*/ 58 h 1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96" h="100">
                <a:moveTo>
                  <a:pt x="20" y="86"/>
                </a:moveTo>
                <a:cubicBezTo>
                  <a:pt x="12" y="78"/>
                  <a:pt x="8" y="68"/>
                  <a:pt x="7" y="58"/>
                </a:cubicBezTo>
                <a:cubicBezTo>
                  <a:pt x="7" y="48"/>
                  <a:pt x="10" y="38"/>
                  <a:pt x="18" y="29"/>
                </a:cubicBezTo>
                <a:cubicBezTo>
                  <a:pt x="24" y="22"/>
                  <a:pt x="33" y="18"/>
                  <a:pt x="42" y="17"/>
                </a:cubicBezTo>
                <a:cubicBezTo>
                  <a:pt x="41" y="9"/>
                  <a:pt x="41" y="9"/>
                  <a:pt x="41" y="9"/>
                </a:cubicBezTo>
                <a:cubicBezTo>
                  <a:pt x="36" y="10"/>
                  <a:pt x="36" y="10"/>
                  <a:pt x="36" y="10"/>
                </a:cubicBezTo>
                <a:cubicBezTo>
                  <a:pt x="35" y="5"/>
                  <a:pt x="35" y="5"/>
                  <a:pt x="35" y="5"/>
                </a:cubicBezTo>
                <a:cubicBezTo>
                  <a:pt x="48" y="3"/>
                  <a:pt x="48" y="3"/>
                  <a:pt x="48" y="3"/>
                </a:cubicBezTo>
                <a:cubicBezTo>
                  <a:pt x="49" y="8"/>
                  <a:pt x="49" y="8"/>
                  <a:pt x="49" y="8"/>
                </a:cubicBezTo>
                <a:cubicBezTo>
                  <a:pt x="44" y="9"/>
                  <a:pt x="44" y="9"/>
                  <a:pt x="44" y="9"/>
                </a:cubicBezTo>
                <a:cubicBezTo>
                  <a:pt x="46" y="16"/>
                  <a:pt x="46" y="16"/>
                  <a:pt x="46" y="16"/>
                </a:cubicBezTo>
                <a:cubicBezTo>
                  <a:pt x="56" y="16"/>
                  <a:pt x="66" y="19"/>
                  <a:pt x="74" y="27"/>
                </a:cubicBezTo>
                <a:cubicBezTo>
                  <a:pt x="82" y="34"/>
                  <a:pt x="87" y="44"/>
                  <a:pt x="87" y="54"/>
                </a:cubicBezTo>
                <a:cubicBezTo>
                  <a:pt x="88" y="65"/>
                  <a:pt x="84" y="75"/>
                  <a:pt x="77" y="83"/>
                </a:cubicBezTo>
                <a:cubicBezTo>
                  <a:pt x="76" y="84"/>
                  <a:pt x="76" y="84"/>
                  <a:pt x="75" y="85"/>
                </a:cubicBezTo>
                <a:cubicBezTo>
                  <a:pt x="79" y="101"/>
                  <a:pt x="79" y="101"/>
                  <a:pt x="79" y="101"/>
                </a:cubicBezTo>
                <a:cubicBezTo>
                  <a:pt x="74" y="101"/>
                  <a:pt x="74" y="101"/>
                  <a:pt x="74" y="101"/>
                </a:cubicBezTo>
                <a:cubicBezTo>
                  <a:pt x="63" y="93"/>
                  <a:pt x="63" y="93"/>
                  <a:pt x="63" y="93"/>
                </a:cubicBezTo>
                <a:cubicBezTo>
                  <a:pt x="59" y="95"/>
                  <a:pt x="54" y="96"/>
                  <a:pt x="49" y="96"/>
                </a:cubicBezTo>
                <a:cubicBezTo>
                  <a:pt x="44" y="96"/>
                  <a:pt x="38" y="95"/>
                  <a:pt x="32" y="93"/>
                </a:cubicBezTo>
                <a:cubicBezTo>
                  <a:pt x="22" y="101"/>
                  <a:pt x="22" y="101"/>
                  <a:pt x="22" y="101"/>
                </a:cubicBezTo>
                <a:cubicBezTo>
                  <a:pt x="17" y="101"/>
                  <a:pt x="17" y="101"/>
                  <a:pt x="17" y="101"/>
                </a:cubicBezTo>
                <a:cubicBezTo>
                  <a:pt x="21" y="86"/>
                  <a:pt x="21" y="86"/>
                  <a:pt x="21" y="86"/>
                </a:cubicBezTo>
                <a:cubicBezTo>
                  <a:pt x="20" y="86"/>
                  <a:pt x="20" y="86"/>
                  <a:pt x="20" y="86"/>
                </a:cubicBezTo>
                <a:close/>
                <a:moveTo>
                  <a:pt x="82" y="6"/>
                </a:moveTo>
                <a:cubicBezTo>
                  <a:pt x="74" y="3"/>
                  <a:pt x="66" y="5"/>
                  <a:pt x="60" y="11"/>
                </a:cubicBezTo>
                <a:cubicBezTo>
                  <a:pt x="92" y="31"/>
                  <a:pt x="92" y="31"/>
                  <a:pt x="92" y="31"/>
                </a:cubicBezTo>
                <a:cubicBezTo>
                  <a:pt x="96" y="24"/>
                  <a:pt x="94" y="15"/>
                  <a:pt x="88" y="9"/>
                </a:cubicBezTo>
                <a:cubicBezTo>
                  <a:pt x="92" y="3"/>
                  <a:pt x="92" y="3"/>
                  <a:pt x="92" y="3"/>
                </a:cubicBezTo>
                <a:cubicBezTo>
                  <a:pt x="86" y="0"/>
                  <a:pt x="86" y="0"/>
                  <a:pt x="86" y="0"/>
                </a:cubicBezTo>
                <a:cubicBezTo>
                  <a:pt x="82" y="6"/>
                  <a:pt x="82" y="6"/>
                  <a:pt x="82" y="6"/>
                </a:cubicBezTo>
                <a:close/>
                <a:moveTo>
                  <a:pt x="14" y="6"/>
                </a:moveTo>
                <a:cubicBezTo>
                  <a:pt x="10" y="0"/>
                  <a:pt x="10" y="0"/>
                  <a:pt x="10" y="0"/>
                </a:cubicBezTo>
                <a:cubicBezTo>
                  <a:pt x="4" y="3"/>
                  <a:pt x="4" y="3"/>
                  <a:pt x="4" y="3"/>
                </a:cubicBezTo>
                <a:cubicBezTo>
                  <a:pt x="8" y="9"/>
                  <a:pt x="8" y="9"/>
                  <a:pt x="8" y="9"/>
                </a:cubicBezTo>
                <a:cubicBezTo>
                  <a:pt x="2" y="15"/>
                  <a:pt x="0" y="24"/>
                  <a:pt x="4" y="31"/>
                </a:cubicBezTo>
                <a:cubicBezTo>
                  <a:pt x="36" y="11"/>
                  <a:pt x="36" y="11"/>
                  <a:pt x="36" y="11"/>
                </a:cubicBezTo>
                <a:cubicBezTo>
                  <a:pt x="30" y="5"/>
                  <a:pt x="21" y="3"/>
                  <a:pt x="14" y="6"/>
                </a:cubicBezTo>
                <a:close/>
                <a:moveTo>
                  <a:pt x="43" y="54"/>
                </a:moveTo>
                <a:cubicBezTo>
                  <a:pt x="42" y="55"/>
                  <a:pt x="42" y="55"/>
                  <a:pt x="42" y="56"/>
                </a:cubicBezTo>
                <a:cubicBezTo>
                  <a:pt x="35" y="57"/>
                  <a:pt x="28" y="58"/>
                  <a:pt x="22" y="61"/>
                </a:cubicBezTo>
                <a:cubicBezTo>
                  <a:pt x="22" y="62"/>
                  <a:pt x="22" y="63"/>
                  <a:pt x="22" y="64"/>
                </a:cubicBezTo>
                <a:cubicBezTo>
                  <a:pt x="29" y="63"/>
                  <a:pt x="37" y="62"/>
                  <a:pt x="43" y="59"/>
                </a:cubicBezTo>
                <a:cubicBezTo>
                  <a:pt x="44" y="60"/>
                  <a:pt x="45" y="61"/>
                  <a:pt x="46" y="61"/>
                </a:cubicBezTo>
                <a:cubicBezTo>
                  <a:pt x="49" y="62"/>
                  <a:pt x="53" y="61"/>
                  <a:pt x="54" y="58"/>
                </a:cubicBezTo>
                <a:cubicBezTo>
                  <a:pt x="55" y="55"/>
                  <a:pt x="53" y="51"/>
                  <a:pt x="50" y="50"/>
                </a:cubicBezTo>
                <a:cubicBezTo>
                  <a:pt x="50" y="50"/>
                  <a:pt x="49" y="50"/>
                  <a:pt x="49" y="50"/>
                </a:cubicBezTo>
                <a:cubicBezTo>
                  <a:pt x="47" y="46"/>
                  <a:pt x="44" y="41"/>
                  <a:pt x="41" y="37"/>
                </a:cubicBezTo>
                <a:cubicBezTo>
                  <a:pt x="40" y="38"/>
                  <a:pt x="39" y="39"/>
                  <a:pt x="38" y="39"/>
                </a:cubicBezTo>
                <a:cubicBezTo>
                  <a:pt x="39" y="44"/>
                  <a:pt x="41" y="48"/>
                  <a:pt x="44" y="52"/>
                </a:cubicBezTo>
                <a:cubicBezTo>
                  <a:pt x="43" y="52"/>
                  <a:pt x="43" y="53"/>
                  <a:pt x="43" y="54"/>
                </a:cubicBezTo>
                <a:close/>
                <a:moveTo>
                  <a:pt x="18" y="58"/>
                </a:moveTo>
                <a:cubicBezTo>
                  <a:pt x="19" y="65"/>
                  <a:pt x="22" y="72"/>
                  <a:pt x="28" y="78"/>
                </a:cubicBezTo>
                <a:cubicBezTo>
                  <a:pt x="34" y="83"/>
                  <a:pt x="41" y="86"/>
                  <a:pt x="49" y="85"/>
                </a:cubicBezTo>
                <a:cubicBezTo>
                  <a:pt x="56" y="85"/>
                  <a:pt x="63" y="82"/>
                  <a:pt x="69" y="76"/>
                </a:cubicBezTo>
                <a:cubicBezTo>
                  <a:pt x="74" y="70"/>
                  <a:pt x="77" y="62"/>
                  <a:pt x="76" y="55"/>
                </a:cubicBezTo>
                <a:cubicBezTo>
                  <a:pt x="76" y="47"/>
                  <a:pt x="73" y="40"/>
                  <a:pt x="67" y="35"/>
                </a:cubicBezTo>
                <a:cubicBezTo>
                  <a:pt x="61" y="29"/>
                  <a:pt x="53" y="27"/>
                  <a:pt x="46" y="27"/>
                </a:cubicBezTo>
                <a:cubicBezTo>
                  <a:pt x="38" y="28"/>
                  <a:pt x="31" y="31"/>
                  <a:pt x="26" y="37"/>
                </a:cubicBezTo>
                <a:cubicBezTo>
                  <a:pt x="20" y="43"/>
                  <a:pt x="18" y="50"/>
                  <a:pt x="18" y="58"/>
                </a:cubicBezTo>
                <a:close/>
              </a:path>
            </a:pathLst>
          </a:custGeom>
          <a:solidFill>
            <a:schemeClr val="bg1"/>
          </a:solidFill>
          <a:ln>
            <a:noFill/>
          </a:ln>
        </p:spPr>
        <p:txBody>
          <a:bodyPr vert="horz" wrap="square" lIns="121920" tIns="60960" rIns="121920" bIns="6096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2135">
              <a:latin typeface="Arial" pitchFamily="34" charset="0"/>
              <a:ea typeface="黑体" panose="02010609060101010101" pitchFamily="49" charset="-122"/>
              <a:sym typeface="Arial" pitchFamily="34" charset="0"/>
            </a:endParaRPr>
          </a:p>
        </p:txBody>
      </p:sp>
      <p:sp>
        <p:nvSpPr>
          <p:cNvPr id="2" name="Title 1"/>
          <p:cNvSpPr>
            <a:spLocks noGrp="1"/>
          </p:cNvSpPr>
          <p:nvPr>
            <p:ph type="title" hasCustomPrompt="1"/>
          </p:nvPr>
        </p:nvSpPr>
        <p:spPr>
          <a:xfrm>
            <a:off x="4301381" y="3645023"/>
            <a:ext cx="3589238" cy="1296145"/>
          </a:xfrm>
        </p:spPr>
        <p:txBody>
          <a:bodyPr anchor="ctr" anchorCtr="0">
            <a:normAutofit/>
          </a:bodyPr>
          <a:lstStyle>
            <a:lvl1pPr algn="ctr">
              <a:defRPr sz="4000">
                <a:solidFill>
                  <a:schemeClr val="bg1"/>
                </a:solidFill>
              </a:defRPr>
            </a:lvl1pPr>
          </a:lstStyle>
          <a:p>
            <a:r>
              <a:rPr lang="zh-CN" altLang="en-US" smtClean="0"/>
              <a:t>编辑标题</a:t>
            </a:r>
            <a:endParaRPr lang="en-US"/>
          </a:p>
        </p:txBody>
      </p:sp>
      <p:sp>
        <p:nvSpPr>
          <p:cNvPr id="3" name="Text Placeholder 2"/>
          <p:cNvSpPr>
            <a:spLocks noGrp="1"/>
          </p:cNvSpPr>
          <p:nvPr>
            <p:ph type="body" idx="1"/>
          </p:nvPr>
        </p:nvSpPr>
        <p:spPr>
          <a:xfrm>
            <a:off x="831850" y="5254483"/>
            <a:ext cx="10515600" cy="663313"/>
          </a:xfrm>
        </p:spPr>
        <p:txBody>
          <a:bodyPr anchor="ctr" anchorCtr="0">
            <a:normAutofit/>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smtClean="0"/>
              <a:t>单击此处编辑母版文本样式</a:t>
            </a:r>
            <a:endParaRPr lang="zh-CN" altLang="en-US" smtClean="0"/>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5" name="Date Placeholder 4"/>
          <p:cNvSpPr>
            <a:spLocks noGrp="1"/>
          </p:cNvSpPr>
          <p:nvPr>
            <p:ph type="dt" sz="half" idx="10"/>
          </p:nvPr>
        </p:nvSpPr>
        <p:spPr/>
        <p:txBody>
          <a:bodyPr/>
          <a:lstStyle/>
          <a:p>
            <a:fld id="{2AEF3657-CC40-4DE8-AF1E-37D7ED6858E7}" type="datetime1">
              <a:rPr lang="zh-CN" altLang="en-US" smtClean="0"/>
              <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0C913308-F349-4B6D-A68A-DD1791B4A57B}" type="slidenum">
              <a:rPr lang="zh-CN" altLang="en-US" smtClean="0"/>
              <a:t/>
            </a:fld>
            <a:endParaRPr lang="zh-CN" altLang="en-US"/>
          </a:p>
        </p:txBody>
      </p:sp>
      <p:grpSp>
        <p:nvGrpSpPr>
          <p:cNvPr id="8" name="组合 7"/>
          <p:cNvGrpSpPr/>
          <p:nvPr/>
        </p:nvGrpSpPr>
        <p:grpSpPr>
          <a:xfrm>
            <a:off x="7896200" y="456910"/>
            <a:ext cx="2281672" cy="628153"/>
            <a:chOff x="5580112" y="525909"/>
            <a:chExt cx="1711254" cy="471115"/>
          </a:xfrm>
        </p:grpSpPr>
        <p:sp>
          <p:nvSpPr>
            <p:cNvPr id="9" name="Freeform 7"/>
            <p:cNvSpPr/>
            <p:nvPr/>
          </p:nvSpPr>
          <p:spPr bwMode="auto">
            <a:xfrm rot="5400000" flipV="1">
              <a:off x="6224205" y="-70137"/>
              <a:ext cx="423068" cy="1711254"/>
            </a:xfrm>
            <a:custGeom>
              <a:gdLst>
                <a:gd name="T0" fmla="*/ 533 w 533"/>
                <a:gd name="T1" fmla="*/ 0 h 1034"/>
                <a:gd name="T2" fmla="*/ 0 w 533"/>
                <a:gd name="T3" fmla="*/ 0 h 1034"/>
                <a:gd name="T4" fmla="*/ 0 w 533"/>
                <a:gd name="T5" fmla="*/ 906 h 1034"/>
                <a:gd name="T6" fmla="*/ 266 w 533"/>
                <a:gd name="T7" fmla="*/ 1034 h 1034"/>
                <a:gd name="T8" fmla="*/ 533 w 533"/>
                <a:gd name="T9" fmla="*/ 906 h 1034"/>
                <a:gd name="T10" fmla="*/ 533 w 533"/>
                <a:gd name="T11" fmla="*/ 0 h 1034"/>
                <a:gd name="T12" fmla="*/ 533 w 533"/>
                <a:gd name="T13" fmla="*/ 0 h 1034"/>
              </a:gdLst>
              <a:cxnLst>
                <a:cxn ang="0">
                  <a:pos x="T0" y="T1"/>
                </a:cxn>
                <a:cxn ang="0">
                  <a:pos x="T2" y="T3"/>
                </a:cxn>
                <a:cxn ang="0">
                  <a:pos x="T4" y="T5"/>
                </a:cxn>
                <a:cxn ang="0">
                  <a:pos x="T6" y="T7"/>
                </a:cxn>
                <a:cxn ang="0">
                  <a:pos x="T8" y="T9"/>
                </a:cxn>
                <a:cxn ang="0">
                  <a:pos x="T10" y="T11"/>
                </a:cxn>
                <a:cxn ang="0">
                  <a:pos x="T12" y="T13"/>
                </a:cxn>
              </a:cxnLst>
              <a:rect l="0" t="0" r="r" b="b"/>
              <a:pathLst>
                <a:path w="533" h="1034">
                  <a:moveTo>
                    <a:pt x="533" y="0"/>
                  </a:moveTo>
                  <a:lnTo>
                    <a:pt x="0" y="0"/>
                  </a:lnTo>
                  <a:lnTo>
                    <a:pt x="0" y="906"/>
                  </a:lnTo>
                  <a:lnTo>
                    <a:pt x="266" y="1034"/>
                  </a:lnTo>
                  <a:lnTo>
                    <a:pt x="533" y="906"/>
                  </a:lnTo>
                  <a:lnTo>
                    <a:pt x="533" y="0"/>
                  </a:lnTo>
                  <a:lnTo>
                    <a:pt x="533" y="0"/>
                  </a:lnTo>
                  <a:close/>
                </a:path>
              </a:pathLst>
            </a:custGeom>
            <a:solidFill>
              <a:schemeClr val="tx1"/>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2665">
                <a:solidFill>
                  <a:schemeClr val="bg1"/>
                </a:solidFill>
              </a:endParaRPr>
            </a:p>
          </p:txBody>
        </p:sp>
        <p:sp>
          <p:nvSpPr>
            <p:cNvPr id="10" name="TextBox 29"/>
            <p:cNvSpPr txBox="1">
              <a:spLocks noChangeArrowheads="1"/>
            </p:cNvSpPr>
            <p:nvPr/>
          </p:nvSpPr>
          <p:spPr bwMode="auto">
            <a:xfrm>
              <a:off x="5580112" y="525909"/>
              <a:ext cx="1457099"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rmAutofit/>
            </a:bodyPr>
            <a:lstStyle>
              <a:defPPr>
                <a:defRPr lang="zh-CN"/>
              </a:defPPr>
              <a:lvl1pPr marL="0" algn="l" defTabSz="914400" rtl="0" eaLnBrk="1" latinLnBrk="0" hangingPunct="1">
                <a:defRPr sz="18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r" eaLnBrk="1" hangingPunct="1"/>
              <a:endParaRPr lang="zh-CN" altLang="en-US" sz="3200">
                <a:solidFill>
                  <a:schemeClr val="bg1"/>
                </a:solidFill>
                <a:latin typeface="时尚中黑简体" pitchFamily="2" charset="-122"/>
                <a:ea typeface="时尚中黑简体" pitchFamily="2" charset="-122"/>
              </a:endParaRPr>
            </a:p>
          </p:txBody>
        </p:sp>
      </p:grpSp>
      <p:pic>
        <p:nvPicPr>
          <p:cNvPr id="11" name="图片 43" descr="6.png"/>
          <p:cNvPicPr>
            <a:picLocks noChangeAspect="1"/>
          </p:cNvPicPr>
          <p:nvPr/>
        </p:nvPicPr>
        <p:blipFill>
          <a:blip r:embed="rId1">
            <a:extLst>
              <a:ext uri="{28A0092B-C50C-407E-A947-70E740481C1C}">
                <a14:useLocalDpi xmlns:a14="http://schemas.microsoft.com/office/drawing/2010/main" val="0"/>
              </a:ext>
            </a:extLst>
          </a:blip>
          <a:stretch>
            <a:fillRect/>
          </a:stretch>
        </p:blipFill>
        <p:spPr bwMode="auto">
          <a:xfrm>
            <a:off x="10296467" y="592410"/>
            <a:ext cx="585765" cy="4212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15" name="组合 14"/>
          <p:cNvGrpSpPr/>
          <p:nvPr/>
        </p:nvGrpSpPr>
        <p:grpSpPr>
          <a:xfrm>
            <a:off x="401222" y="1375364"/>
            <a:ext cx="11389557" cy="4139180"/>
            <a:chOff x="401222" y="588256"/>
            <a:chExt cx="11389557" cy="4926288"/>
          </a:xfrm>
        </p:grpSpPr>
        <p:sp>
          <p:nvSpPr>
            <p:cNvPr id="12" name="AutoShape 3"/>
            <p:cNvSpPr>
              <a:spLocks noChangeArrowheads="1"/>
            </p:cNvSpPr>
            <p:nvPr userDrawn="1"/>
          </p:nvSpPr>
          <p:spPr bwMode="auto">
            <a:xfrm>
              <a:off x="401222" y="870835"/>
              <a:ext cx="11389557" cy="4643709"/>
            </a:xfrm>
            <a:prstGeom prst="rect">
              <a:avLst/>
            </a:prstGeom>
            <a:solidFill>
              <a:schemeClr val="accent1">
                <a:alpha val="78000"/>
              </a:schemeClr>
            </a:solidFill>
            <a:ln w="12700" algn="ctr">
              <a:solidFill>
                <a:schemeClr val="bg1"/>
              </a:solidFill>
              <a:round/>
            </a:ln>
            <a:effectLst/>
          </p:spPr>
          <p:txBody>
            <a:bodyPr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spcBef>
                  <a:spcPct val="0"/>
                </a:spcBef>
                <a:spcAft>
                  <a:spcPct val="0"/>
                </a:spcAft>
                <a:defRPr/>
              </a:pPr>
              <a:endParaRPr lang="zh-CN" altLang="zh-CN" sz="3200">
                <a:latin typeface="时尚中黑简体" pitchFamily="2" charset="-122"/>
                <a:ea typeface="时尚中黑简体" pitchFamily="2" charset="-122"/>
              </a:endParaRPr>
            </a:p>
          </p:txBody>
        </p:sp>
        <p:sp>
          <p:nvSpPr>
            <p:cNvPr id="13" name="AutoShape 3"/>
            <p:cNvSpPr>
              <a:spLocks noChangeArrowheads="1"/>
            </p:cNvSpPr>
            <p:nvPr userDrawn="1"/>
          </p:nvSpPr>
          <p:spPr bwMode="gray">
            <a:xfrm>
              <a:off x="529864" y="588256"/>
              <a:ext cx="11072378" cy="4703364"/>
            </a:xfrm>
            <a:prstGeom prst="rect">
              <a:avLst/>
            </a:prstGeom>
            <a:solidFill>
              <a:schemeClr val="accent1">
                <a:alpha val="79999"/>
              </a:schemeClr>
            </a:solidFill>
            <a:ln w="12700" algn="ctr">
              <a:solidFill>
                <a:schemeClr val="bg1"/>
              </a:solidFill>
              <a:miter lim="800000"/>
            </a:ln>
          </p:spPr>
          <p:txBody>
            <a:bodyPr wrap="none"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zh-CN" sz="2665">
                <a:solidFill>
                  <a:schemeClr val="tx2"/>
                </a:solidFill>
                <a:latin typeface="时尚中黑简体" pitchFamily="2" charset="-122"/>
                <a:ea typeface="时尚中黑简体" pitchFamily="2" charset="-122"/>
              </a:endParaRPr>
            </a:p>
          </p:txBody>
        </p:sp>
      </p:grpSp>
      <p:sp>
        <p:nvSpPr>
          <p:cNvPr id="2" name="Title 1"/>
          <p:cNvSpPr>
            <a:spLocks noGrp="1"/>
          </p:cNvSpPr>
          <p:nvPr>
            <p:ph type="title"/>
          </p:nvPr>
        </p:nvSpPr>
        <p:spPr>
          <a:xfrm>
            <a:off x="2207568" y="5631982"/>
            <a:ext cx="7772400" cy="480661"/>
          </a:xfrm>
          <a:solidFill>
            <a:schemeClr val="tx1"/>
          </a:solidFill>
        </p:spPr>
        <p:txBody>
          <a:bodyPr>
            <a:normAutofit/>
          </a:bodyPr>
          <a:lstStyle>
            <a:lvl1pPr algn="ctr">
              <a:defRPr sz="2800">
                <a:solidFill>
                  <a:schemeClr val="bg1"/>
                </a:solidFill>
              </a:defRPr>
            </a:lvl1pPr>
          </a:lstStyle>
          <a:p>
            <a:r>
              <a:rPr lang="zh-CN" altLang="en-US" smtClean="0"/>
              <a:t>单击此处编辑母版标题样式</a:t>
            </a:r>
            <a:endParaRPr lang="en-US"/>
          </a:p>
        </p:txBody>
      </p:sp>
      <p:sp>
        <p:nvSpPr>
          <p:cNvPr id="3" name="Content Placeholder 2"/>
          <p:cNvSpPr>
            <a:spLocks noGrp="1"/>
          </p:cNvSpPr>
          <p:nvPr>
            <p:ph sz="half" idx="1"/>
          </p:nvPr>
        </p:nvSpPr>
        <p:spPr>
          <a:xfrm>
            <a:off x="1055706" y="1700935"/>
            <a:ext cx="10080588" cy="1834952"/>
          </a:xfrm>
        </p:spPr>
        <p:txBody>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en-US"/>
          </a:p>
        </p:txBody>
      </p:sp>
      <p:sp>
        <p:nvSpPr>
          <p:cNvPr id="4" name="Content Placeholder 3"/>
          <p:cNvSpPr>
            <a:spLocks noGrp="1"/>
          </p:cNvSpPr>
          <p:nvPr>
            <p:ph sz="half" idx="2"/>
          </p:nvPr>
        </p:nvSpPr>
        <p:spPr>
          <a:xfrm>
            <a:off x="1055706" y="3648004"/>
            <a:ext cx="10080588" cy="1834952"/>
          </a:xfrm>
        </p:spPr>
        <p:txBody>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800">
                <a:solidFill>
                  <a:schemeClr val="bg1"/>
                </a:solidFill>
              </a:defRPr>
            </a:lvl4pPr>
            <a:lvl5pPr>
              <a:defRPr sz="1800">
                <a:solidFill>
                  <a:schemeClr val="bg1"/>
                </a:solidFill>
              </a:defRPr>
            </a:lvl5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Title 1"/>
          <p:cNvSpPr>
            <a:spLocks noGrp="1"/>
          </p:cNvSpPr>
          <p:nvPr>
            <p:ph type="title"/>
          </p:nvPr>
        </p:nvSpPr>
        <p:spPr>
          <a:xfrm>
            <a:off x="839788" y="365125"/>
            <a:ext cx="10515600" cy="1325563"/>
          </a:xfrm>
        </p:spPr>
        <p:txBody>
          <a:bodyPr/>
          <a:lstStyle/>
          <a:p>
            <a:r>
              <a:rPr lang="zh-CN" altLang="en-US" smtClean="0"/>
              <a:t>单击此处编辑母版标题样式</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4" name="Content Placeholder 3"/>
          <p:cNvSpPr>
            <a:spLocks noGrp="1"/>
          </p:cNvSpPr>
          <p:nvPr>
            <p:ph sz="half" idx="2"/>
          </p:nvPr>
        </p:nvSpPr>
        <p:spPr>
          <a:xfrm>
            <a:off x="839788" y="2505075"/>
            <a:ext cx="5157787" cy="3684588"/>
          </a:xfrm>
        </p:spPr>
        <p:txBody>
          <a:bodyPr/>
          <a:lstStyle>
            <a:lvl1pPr>
              <a:defRPr sz="2400"/>
            </a:lvl1pPr>
            <a:lvl2pPr>
              <a:defRPr sz="2000"/>
            </a:lvl2pPr>
            <a:lvl3pPr>
              <a:defRPr sz="1800"/>
            </a:lvl3pPr>
            <a:lvl4pPr>
              <a:defRPr sz="1800"/>
            </a:lvl4pPr>
            <a:lvl5pPr>
              <a:defRPr sz="1800"/>
            </a:lvl5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6" name="Content Placeholder 5"/>
          <p:cNvSpPr>
            <a:spLocks noGrp="1"/>
          </p:cNvSpPr>
          <p:nvPr>
            <p:ph sz="quarter" idx="4"/>
          </p:nvPr>
        </p:nvSpPr>
        <p:spPr>
          <a:xfrm>
            <a:off x="6172200" y="2505075"/>
            <a:ext cx="5183188" cy="3684588"/>
          </a:xfrm>
        </p:spPr>
        <p:txBody>
          <a:bodyPr/>
          <a:lstStyle>
            <a:lvl1pPr>
              <a:defRPr sz="2400"/>
            </a:lvl1pPr>
            <a:lvl2pPr>
              <a:defRPr sz="2000"/>
            </a:lvl2pPr>
            <a:lvl3pPr>
              <a:defRPr sz="1800"/>
            </a:lvl3pPr>
            <a:lvl4pPr>
              <a:defRPr sz="1800"/>
            </a:lvl4pPr>
            <a:lvl5pPr>
              <a:defRPr sz="1800"/>
            </a:lvl5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en-US"/>
          </a:p>
        </p:txBody>
      </p:sp>
      <p:sp>
        <p:nvSpPr>
          <p:cNvPr id="7" name="Date Placeholder 6"/>
          <p:cNvSpPr>
            <a:spLocks noGrp="1"/>
          </p:cNvSpPr>
          <p:nvPr>
            <p:ph type="dt" sz="half" idx="10"/>
          </p:nvPr>
        </p:nvSpPr>
        <p:spPr/>
        <p:txBody>
          <a:bodyPr/>
          <a:lstStyle/>
          <a:p>
            <a:fld id="{05AEDD01-8FFB-44DC-8F84-A58D3337D2A5}" type="datetime1">
              <a:rPr lang="zh-CN" altLang="en-US" smtClean="0"/>
              <a:t/>
            </a:fld>
            <a:endParaRPr lang="zh-CN" altLang="en-US"/>
          </a:p>
        </p:txBody>
      </p:sp>
      <p:sp>
        <p:nvSpPr>
          <p:cNvPr id="8" name="Footer Placeholder 7"/>
          <p:cNvSpPr>
            <a:spLocks noGrp="1"/>
          </p:cNvSpPr>
          <p:nvPr>
            <p:ph type="ftr" sz="quarter" idx="11"/>
          </p:nvPr>
        </p:nvSpPr>
        <p:spPr/>
        <p:txBody>
          <a:bodyPr/>
          <a:lstStyle/>
          <a:p>
            <a:endParaRPr lang="zh-CN" altLang="en-US"/>
          </a:p>
        </p:txBody>
      </p:sp>
      <p:sp>
        <p:nvSpPr>
          <p:cNvPr id="9" name="Slide Number Placeholder 8"/>
          <p:cNvSpPr>
            <a:spLocks noGrp="1"/>
          </p:cNvSpPr>
          <p:nvPr>
            <p:ph type="sldNum" sz="quarter" idx="12"/>
          </p:nvPr>
        </p:nvSpPr>
        <p:spPr/>
        <p:txBody>
          <a:bodyPr/>
          <a:lstStyle/>
          <a:p>
            <a:fld id="{0C913308-F349-4B6D-A68A-DD1791B4A57B}"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blipFill dpi="0" rotWithShape="1">
          <a:blip r:embed="rId1">
            <a:lum/>
          </a:blip>
          <a:stretch>
            <a:fillRect/>
          </a:stretch>
        </a:blipFill>
        <a:effectLst/>
      </p:bgPr>
    </p:bg>
    <p:spTree>
      <p:nvGrpSpPr>
        <p:cNvPr id="1" name=""/>
        <p:cNvGrpSpPr/>
        <p:nvPr/>
      </p:nvGrpSpPr>
      <p:grpSpPr>
        <a:xfrm>
          <a:off x="0" y="0"/>
          <a:ext cx="0" cy="0"/>
        </a:xfrm>
      </p:grpSpPr>
      <p:sp>
        <p:nvSpPr>
          <p:cNvPr id="3" name="Date Placeholder 2"/>
          <p:cNvSpPr>
            <a:spLocks noGrp="1"/>
          </p:cNvSpPr>
          <p:nvPr>
            <p:ph type="dt" sz="half" idx="10"/>
          </p:nvPr>
        </p:nvSpPr>
        <p:spPr/>
        <p:txBody>
          <a:bodyPr>
            <a:normAutofit/>
          </a:bodyPr>
          <a:lstStyle/>
          <a:p>
            <a:fld id="{5CA4C8A8-28AF-4F90-9654-B35E9B5546E9}" type="datetime1">
              <a:rPr lang="zh-CN" altLang="en-US" smtClean="0"/>
              <a:t>2024/9/18</a:t>
            </a:fld>
            <a:endParaRPr lang="zh-CN" altLang="en-US"/>
          </a:p>
        </p:txBody>
      </p:sp>
      <p:sp>
        <p:nvSpPr>
          <p:cNvPr id="4" name="Footer Placeholder 3"/>
          <p:cNvSpPr>
            <a:spLocks noGrp="1"/>
          </p:cNvSpPr>
          <p:nvPr>
            <p:ph type="ftr" sz="quarter" idx="11"/>
          </p:nvPr>
        </p:nvSpPr>
        <p:spPr/>
        <p:txBody>
          <a:bodyPr>
            <a:normAutofit/>
          </a:bodyPr>
          <a:lstStyle/>
          <a:p>
            <a:endParaRPr lang="zh-CN" altLang="en-US"/>
          </a:p>
        </p:txBody>
      </p:sp>
      <p:sp>
        <p:nvSpPr>
          <p:cNvPr id="5" name="Slide Number Placeholder 4"/>
          <p:cNvSpPr>
            <a:spLocks noGrp="1"/>
          </p:cNvSpPr>
          <p:nvPr>
            <p:ph type="sldNum" sz="quarter" idx="12"/>
          </p:nvPr>
        </p:nvSpPr>
        <p:spPr/>
        <p:txBody>
          <a:bodyPr>
            <a:normAutofit/>
          </a:bodyPr>
          <a:lstStyle/>
          <a:p>
            <a:fld id="{0C913308-F349-4B6D-A68A-DD1791B4A57B}" type="slidenum">
              <a:rPr lang="zh-CN" altLang="en-US" smtClean="0"/>
              <a:t>0</a:t>
            </a:fld>
            <a:endParaRPr lang="zh-CN" altLang="en-US"/>
          </a:p>
        </p:txBody>
      </p:sp>
      <p:sp>
        <p:nvSpPr>
          <p:cNvPr id="6" name="矩形 5"/>
          <p:cNvSpPr/>
          <p:nvPr/>
        </p:nvSpPr>
        <p:spPr>
          <a:xfrm>
            <a:off x="0" y="2276872"/>
            <a:ext cx="12192000" cy="2304256"/>
          </a:xfrm>
          <a:prstGeom prst="rect">
            <a:avLst/>
          </a:prstGeom>
          <a:solidFill>
            <a:schemeClr val="tx1">
              <a:alpha val="5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3200">
              <a:solidFill>
                <a:prstClr val="white"/>
              </a:solidFill>
              <a:latin typeface="Arial" pitchFamily="34" charset="0"/>
              <a:ea typeface="黑体" panose="02010609060101010101" pitchFamily="49" charset="-122"/>
              <a:sym typeface="Arial" pitchFamily="34" charset="0"/>
            </a:endParaRPr>
          </a:p>
        </p:txBody>
      </p:sp>
      <p:grpSp>
        <p:nvGrpSpPr>
          <p:cNvPr id="19" name="组合 18"/>
          <p:cNvGrpSpPr/>
          <p:nvPr/>
        </p:nvGrpSpPr>
        <p:grpSpPr>
          <a:xfrm>
            <a:off x="7677137" y="4868425"/>
            <a:ext cx="476263" cy="476263"/>
            <a:chOff x="683568" y="3762878"/>
            <a:chExt cx="720080" cy="720080"/>
          </a:xfrm>
          <a:effectLst>
            <a:outerShdw blurRad="50800" dist="50800" dir="2700000" algn="tl" rotWithShape="0">
              <a:prstClr val="black">
                <a:alpha val="40000"/>
              </a:prstClr>
            </a:outerShdw>
          </a:effectLst>
        </p:grpSpPr>
        <p:sp>
          <p:nvSpPr>
            <p:cNvPr id="20" name="椭圆 19"/>
            <p:cNvSpPr/>
            <p:nvPr/>
          </p:nvSpPr>
          <p:spPr>
            <a:xfrm>
              <a:off x="683568" y="3762878"/>
              <a:ext cx="720080" cy="720080"/>
            </a:xfrm>
            <a:prstGeom prst="ellipse">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8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prstClr val="white"/>
                </a:solidFill>
                <a:latin typeface="Arial" pitchFamily="34" charset="0"/>
                <a:ea typeface="黑体" panose="02010609060101010101" pitchFamily="49" charset="-122"/>
                <a:sym typeface="Arial" pitchFamily="34" charset="0"/>
              </a:endParaRPr>
            </a:p>
          </p:txBody>
        </p:sp>
        <p:sp>
          <p:nvSpPr>
            <p:cNvPr id="21" name="Freeform 12"/>
            <p:cNvSpPr>
              <a:spLocks noEditPoints="1"/>
            </p:cNvSpPr>
            <p:nvPr/>
          </p:nvSpPr>
          <p:spPr bwMode="auto">
            <a:xfrm>
              <a:off x="866322" y="3930273"/>
              <a:ext cx="354572" cy="439943"/>
            </a:xfrm>
            <a:custGeom>
              <a:gdLst>
                <a:gd name="T0" fmla="*/ 4 w 86"/>
                <a:gd name="T1" fmla="*/ 0 h 102"/>
                <a:gd name="T2" fmla="*/ 8 w 86"/>
                <a:gd name="T3" fmla="*/ 10 h 102"/>
                <a:gd name="T4" fmla="*/ 49 w 86"/>
                <a:gd name="T5" fmla="*/ 3 h 102"/>
                <a:gd name="T6" fmla="*/ 52 w 86"/>
                <a:gd name="T7" fmla="*/ 6 h 102"/>
                <a:gd name="T8" fmla="*/ 52 w 86"/>
                <a:gd name="T9" fmla="*/ 13 h 102"/>
                <a:gd name="T10" fmla="*/ 81 w 86"/>
                <a:gd name="T11" fmla="*/ 3 h 102"/>
                <a:gd name="T12" fmla="*/ 86 w 86"/>
                <a:gd name="T13" fmla="*/ 6 h 102"/>
                <a:gd name="T14" fmla="*/ 84 w 86"/>
                <a:gd name="T15" fmla="*/ 60 h 102"/>
                <a:gd name="T16" fmla="*/ 62 w 86"/>
                <a:gd name="T17" fmla="*/ 67 h 102"/>
                <a:gd name="T18" fmla="*/ 36 w 86"/>
                <a:gd name="T19" fmla="*/ 66 h 102"/>
                <a:gd name="T20" fmla="*/ 36 w 86"/>
                <a:gd name="T21" fmla="*/ 66 h 102"/>
                <a:gd name="T22" fmla="*/ 28 w 86"/>
                <a:gd name="T23" fmla="*/ 60 h 102"/>
                <a:gd name="T24" fmla="*/ 8 w 86"/>
                <a:gd name="T25" fmla="*/ 98 h 102"/>
                <a:gd name="T26" fmla="*/ 4 w 86"/>
                <a:gd name="T27" fmla="*/ 102 h 102"/>
                <a:gd name="T28" fmla="*/ 0 w 86"/>
                <a:gd name="T29" fmla="*/ 4 h 102"/>
                <a:gd name="T30" fmla="*/ 52 w 86"/>
                <a:gd name="T31" fmla="*/ 56 h 102"/>
                <a:gd name="T32" fmla="*/ 61 w 86"/>
                <a:gd name="T33" fmla="*/ 61 h 102"/>
                <a:gd name="T34" fmla="*/ 52 w 86"/>
                <a:gd name="T35" fmla="*/ 53 h 102"/>
                <a:gd name="T36" fmla="*/ 52 w 86"/>
                <a:gd name="T37" fmla="*/ 42 h 102"/>
                <a:gd name="T38" fmla="*/ 61 w 86"/>
                <a:gd name="T39" fmla="*/ 28 h 102"/>
                <a:gd name="T40" fmla="*/ 52 w 86"/>
                <a:gd name="T41" fmla="*/ 42 h 102"/>
                <a:gd name="T42" fmla="*/ 61 w 86"/>
                <a:gd name="T43" fmla="*/ 52 h 102"/>
                <a:gd name="T44" fmla="*/ 71 w 86"/>
                <a:gd name="T45" fmla="*/ 37 h 102"/>
                <a:gd name="T46" fmla="*/ 71 w 86"/>
                <a:gd name="T47" fmla="*/ 49 h 102"/>
                <a:gd name="T48" fmla="*/ 79 w 86"/>
                <a:gd name="T49" fmla="*/ 55 h 102"/>
                <a:gd name="T50" fmla="*/ 71 w 86"/>
                <a:gd name="T51" fmla="*/ 49 h 102"/>
                <a:gd name="T52" fmla="*/ 71 w 86"/>
                <a:gd name="T53" fmla="*/ 25 h 102"/>
                <a:gd name="T54" fmla="*/ 80 w 86"/>
                <a:gd name="T55" fmla="*/ 34 h 102"/>
                <a:gd name="T56" fmla="*/ 71 w 86"/>
                <a:gd name="T57" fmla="*/ 25 h 102"/>
                <a:gd name="T58" fmla="*/ 67 w 86"/>
                <a:gd name="T59" fmla="*/ 16 h 102"/>
                <a:gd name="T60" fmla="*/ 61 w 86"/>
                <a:gd name="T61" fmla="*/ 28 h 102"/>
                <a:gd name="T62" fmla="*/ 38 w 86"/>
                <a:gd name="T63" fmla="*/ 30 h 102"/>
                <a:gd name="T64" fmla="*/ 46 w 86"/>
                <a:gd name="T65" fmla="*/ 18 h 102"/>
                <a:gd name="T66" fmla="*/ 38 w 86"/>
                <a:gd name="T67" fmla="*/ 30 h 102"/>
                <a:gd name="T68" fmla="*/ 38 w 86"/>
                <a:gd name="T69" fmla="*/ 42 h 102"/>
                <a:gd name="T70" fmla="*/ 39 w 86"/>
                <a:gd name="T71" fmla="*/ 52 h 102"/>
                <a:gd name="T72" fmla="*/ 44 w 86"/>
                <a:gd name="T73" fmla="*/ 51 h 102"/>
                <a:gd name="T74" fmla="*/ 46 w 86"/>
                <a:gd name="T75" fmla="*/ 48 h 102"/>
                <a:gd name="T76" fmla="*/ 46 w 86"/>
                <a:gd name="T77" fmla="*/ 42 h 102"/>
                <a:gd name="T78" fmla="*/ 38 w 86"/>
                <a:gd name="T79" fmla="*/ 30 h 102"/>
                <a:gd name="T80" fmla="*/ 28 w 86"/>
                <a:gd name="T81" fmla="*/ 43 h 102"/>
                <a:gd name="T82" fmla="*/ 38 w 86"/>
                <a:gd name="T83" fmla="*/ 18 h 102"/>
                <a:gd name="T84" fmla="*/ 28 w 86"/>
                <a:gd name="T85" fmla="*/ 10 h 102"/>
                <a:gd name="T86" fmla="*/ 38 w 86"/>
                <a:gd name="T87" fmla="*/ 18 h 102"/>
                <a:gd name="T88" fmla="*/ 28 w 86"/>
                <a:gd name="T89" fmla="*/ 43 h 102"/>
                <a:gd name="T90" fmla="*/ 18 w 86"/>
                <a:gd name="T91" fmla="*/ 57 h 102"/>
                <a:gd name="T92" fmla="*/ 28 w 86"/>
                <a:gd name="T93" fmla="*/ 54 h 102"/>
                <a:gd name="T94" fmla="*/ 18 w 86"/>
                <a:gd name="T95" fmla="*/ 46 h 102"/>
                <a:gd name="T96" fmla="*/ 9 w 86"/>
                <a:gd name="T97" fmla="*/ 37 h 102"/>
                <a:gd name="T98" fmla="*/ 9 w 86"/>
                <a:gd name="T99" fmla="*/ 49 h 102"/>
                <a:gd name="T100" fmla="*/ 28 w 86"/>
                <a:gd name="T101" fmla="*/ 31 h 102"/>
                <a:gd name="T102" fmla="*/ 18 w 86"/>
                <a:gd name="T103" fmla="*/ 23 h 102"/>
                <a:gd name="T104" fmla="*/ 18 w 86"/>
                <a:gd name="T105" fmla="*/ 23 h 102"/>
                <a:gd name="T106" fmla="*/ 9 w 86"/>
                <a:gd name="T107" fmla="*/ 17 h 102"/>
                <a:gd name="T108" fmla="*/ 18 w 86"/>
                <a:gd name="T109" fmla="*/ 23 h 10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86" h="102">
                  <a:moveTo>
                    <a:pt x="4" y="0"/>
                  </a:moveTo>
                  <a:cubicBezTo>
                    <a:pt x="4" y="0"/>
                    <a:pt x="4" y="0"/>
                    <a:pt x="4" y="0"/>
                  </a:cubicBezTo>
                  <a:cubicBezTo>
                    <a:pt x="6" y="0"/>
                    <a:pt x="8" y="2"/>
                    <a:pt x="8" y="4"/>
                  </a:cubicBezTo>
                  <a:cubicBezTo>
                    <a:pt x="8" y="10"/>
                    <a:pt x="8" y="10"/>
                    <a:pt x="8" y="10"/>
                  </a:cubicBezTo>
                  <a:cubicBezTo>
                    <a:pt x="13" y="7"/>
                    <a:pt x="20" y="6"/>
                    <a:pt x="26" y="4"/>
                  </a:cubicBezTo>
                  <a:cubicBezTo>
                    <a:pt x="34" y="3"/>
                    <a:pt x="42" y="3"/>
                    <a:pt x="49" y="3"/>
                  </a:cubicBezTo>
                  <a:cubicBezTo>
                    <a:pt x="51" y="3"/>
                    <a:pt x="52" y="4"/>
                    <a:pt x="52" y="6"/>
                  </a:cubicBezTo>
                  <a:cubicBezTo>
                    <a:pt x="52" y="6"/>
                    <a:pt x="52" y="6"/>
                    <a:pt x="52" y="6"/>
                  </a:cubicBezTo>
                  <a:cubicBezTo>
                    <a:pt x="52" y="6"/>
                    <a:pt x="52" y="6"/>
                    <a:pt x="52" y="6"/>
                  </a:cubicBezTo>
                  <a:cubicBezTo>
                    <a:pt x="52" y="13"/>
                    <a:pt x="52" y="13"/>
                    <a:pt x="52" y="13"/>
                  </a:cubicBezTo>
                  <a:cubicBezTo>
                    <a:pt x="57" y="13"/>
                    <a:pt x="61" y="12"/>
                    <a:pt x="65" y="10"/>
                  </a:cubicBezTo>
                  <a:cubicBezTo>
                    <a:pt x="70" y="9"/>
                    <a:pt x="76" y="6"/>
                    <a:pt x="81" y="3"/>
                  </a:cubicBezTo>
                  <a:cubicBezTo>
                    <a:pt x="83" y="2"/>
                    <a:pt x="85" y="3"/>
                    <a:pt x="86" y="5"/>
                  </a:cubicBezTo>
                  <a:cubicBezTo>
                    <a:pt x="86" y="5"/>
                    <a:pt x="86" y="6"/>
                    <a:pt x="86" y="6"/>
                  </a:cubicBezTo>
                  <a:cubicBezTo>
                    <a:pt x="86" y="57"/>
                    <a:pt x="86" y="57"/>
                    <a:pt x="86" y="57"/>
                  </a:cubicBezTo>
                  <a:cubicBezTo>
                    <a:pt x="86" y="58"/>
                    <a:pt x="85" y="59"/>
                    <a:pt x="84" y="60"/>
                  </a:cubicBezTo>
                  <a:cubicBezTo>
                    <a:pt x="84" y="60"/>
                    <a:pt x="84" y="60"/>
                    <a:pt x="84" y="60"/>
                  </a:cubicBezTo>
                  <a:cubicBezTo>
                    <a:pt x="78" y="64"/>
                    <a:pt x="70" y="66"/>
                    <a:pt x="62" y="67"/>
                  </a:cubicBezTo>
                  <a:cubicBezTo>
                    <a:pt x="55" y="69"/>
                    <a:pt x="47" y="69"/>
                    <a:pt x="39" y="69"/>
                  </a:cubicBezTo>
                  <a:cubicBezTo>
                    <a:pt x="38" y="69"/>
                    <a:pt x="36" y="68"/>
                    <a:pt x="36" y="66"/>
                  </a:cubicBezTo>
                  <a:cubicBezTo>
                    <a:pt x="36" y="66"/>
                    <a:pt x="36" y="66"/>
                    <a:pt x="36" y="66"/>
                  </a:cubicBezTo>
                  <a:cubicBezTo>
                    <a:pt x="36" y="66"/>
                    <a:pt x="36" y="66"/>
                    <a:pt x="36" y="66"/>
                  </a:cubicBezTo>
                  <a:cubicBezTo>
                    <a:pt x="36" y="59"/>
                    <a:pt x="36" y="59"/>
                    <a:pt x="36" y="59"/>
                  </a:cubicBezTo>
                  <a:cubicBezTo>
                    <a:pt x="34" y="59"/>
                    <a:pt x="31" y="59"/>
                    <a:pt x="28" y="60"/>
                  </a:cubicBezTo>
                  <a:cubicBezTo>
                    <a:pt x="22" y="62"/>
                    <a:pt x="15" y="65"/>
                    <a:pt x="8" y="68"/>
                  </a:cubicBezTo>
                  <a:cubicBezTo>
                    <a:pt x="8" y="98"/>
                    <a:pt x="8" y="98"/>
                    <a:pt x="8" y="98"/>
                  </a:cubicBezTo>
                  <a:cubicBezTo>
                    <a:pt x="8" y="100"/>
                    <a:pt x="6" y="102"/>
                    <a:pt x="4" y="102"/>
                  </a:cubicBezTo>
                  <a:cubicBezTo>
                    <a:pt x="4" y="102"/>
                    <a:pt x="4" y="102"/>
                    <a:pt x="4" y="102"/>
                  </a:cubicBezTo>
                  <a:cubicBezTo>
                    <a:pt x="1" y="102"/>
                    <a:pt x="0" y="100"/>
                    <a:pt x="0" y="98"/>
                  </a:cubicBezTo>
                  <a:cubicBezTo>
                    <a:pt x="0" y="4"/>
                    <a:pt x="0" y="4"/>
                    <a:pt x="0" y="4"/>
                  </a:cubicBezTo>
                  <a:cubicBezTo>
                    <a:pt x="0" y="2"/>
                    <a:pt x="1" y="0"/>
                    <a:pt x="4" y="0"/>
                  </a:cubicBezTo>
                  <a:close/>
                  <a:moveTo>
                    <a:pt x="52" y="56"/>
                  </a:moveTo>
                  <a:cubicBezTo>
                    <a:pt x="52" y="62"/>
                    <a:pt x="52" y="62"/>
                    <a:pt x="52" y="62"/>
                  </a:cubicBezTo>
                  <a:cubicBezTo>
                    <a:pt x="55" y="62"/>
                    <a:pt x="58" y="62"/>
                    <a:pt x="61" y="61"/>
                  </a:cubicBezTo>
                  <a:cubicBezTo>
                    <a:pt x="61" y="52"/>
                    <a:pt x="61" y="52"/>
                    <a:pt x="61" y="52"/>
                  </a:cubicBezTo>
                  <a:cubicBezTo>
                    <a:pt x="52" y="53"/>
                    <a:pt x="52" y="53"/>
                    <a:pt x="52" y="53"/>
                  </a:cubicBezTo>
                  <a:cubicBezTo>
                    <a:pt x="52" y="56"/>
                    <a:pt x="52" y="56"/>
                    <a:pt x="52" y="56"/>
                  </a:cubicBezTo>
                  <a:close/>
                  <a:moveTo>
                    <a:pt x="52" y="42"/>
                  </a:moveTo>
                  <a:cubicBezTo>
                    <a:pt x="61" y="40"/>
                    <a:pt x="61" y="40"/>
                    <a:pt x="61" y="40"/>
                  </a:cubicBezTo>
                  <a:cubicBezTo>
                    <a:pt x="61" y="28"/>
                    <a:pt x="61" y="28"/>
                    <a:pt x="61" y="28"/>
                  </a:cubicBezTo>
                  <a:cubicBezTo>
                    <a:pt x="52" y="30"/>
                    <a:pt x="52" y="30"/>
                    <a:pt x="52" y="30"/>
                  </a:cubicBezTo>
                  <a:cubicBezTo>
                    <a:pt x="52" y="42"/>
                    <a:pt x="52" y="42"/>
                    <a:pt x="52" y="42"/>
                  </a:cubicBezTo>
                  <a:close/>
                  <a:moveTo>
                    <a:pt x="61" y="40"/>
                  </a:moveTo>
                  <a:cubicBezTo>
                    <a:pt x="61" y="52"/>
                    <a:pt x="61" y="52"/>
                    <a:pt x="61" y="52"/>
                  </a:cubicBezTo>
                  <a:cubicBezTo>
                    <a:pt x="71" y="49"/>
                    <a:pt x="71" y="49"/>
                    <a:pt x="71" y="49"/>
                  </a:cubicBezTo>
                  <a:cubicBezTo>
                    <a:pt x="71" y="37"/>
                    <a:pt x="71" y="37"/>
                    <a:pt x="71" y="37"/>
                  </a:cubicBezTo>
                  <a:cubicBezTo>
                    <a:pt x="61" y="40"/>
                    <a:pt x="61" y="40"/>
                    <a:pt x="61" y="40"/>
                  </a:cubicBezTo>
                  <a:close/>
                  <a:moveTo>
                    <a:pt x="71" y="49"/>
                  </a:moveTo>
                  <a:cubicBezTo>
                    <a:pt x="71" y="59"/>
                    <a:pt x="71" y="59"/>
                    <a:pt x="71" y="59"/>
                  </a:cubicBezTo>
                  <a:cubicBezTo>
                    <a:pt x="74" y="58"/>
                    <a:pt x="77" y="57"/>
                    <a:pt x="79" y="55"/>
                  </a:cubicBezTo>
                  <a:cubicBezTo>
                    <a:pt x="80" y="46"/>
                    <a:pt x="80" y="46"/>
                    <a:pt x="80" y="46"/>
                  </a:cubicBezTo>
                  <a:cubicBezTo>
                    <a:pt x="71" y="49"/>
                    <a:pt x="71" y="49"/>
                    <a:pt x="71" y="49"/>
                  </a:cubicBezTo>
                  <a:close/>
                  <a:moveTo>
                    <a:pt x="80" y="23"/>
                  </a:moveTo>
                  <a:cubicBezTo>
                    <a:pt x="71" y="25"/>
                    <a:pt x="71" y="25"/>
                    <a:pt x="71" y="25"/>
                  </a:cubicBezTo>
                  <a:cubicBezTo>
                    <a:pt x="71" y="37"/>
                    <a:pt x="71" y="37"/>
                    <a:pt x="71" y="37"/>
                  </a:cubicBezTo>
                  <a:cubicBezTo>
                    <a:pt x="80" y="34"/>
                    <a:pt x="80" y="34"/>
                    <a:pt x="80" y="34"/>
                  </a:cubicBezTo>
                  <a:cubicBezTo>
                    <a:pt x="80" y="23"/>
                    <a:pt x="80" y="23"/>
                    <a:pt x="80" y="23"/>
                  </a:cubicBezTo>
                  <a:close/>
                  <a:moveTo>
                    <a:pt x="71" y="25"/>
                  </a:moveTo>
                  <a:cubicBezTo>
                    <a:pt x="71" y="15"/>
                    <a:pt x="71" y="15"/>
                    <a:pt x="71" y="15"/>
                  </a:cubicBezTo>
                  <a:cubicBezTo>
                    <a:pt x="70" y="15"/>
                    <a:pt x="68" y="16"/>
                    <a:pt x="67" y="16"/>
                  </a:cubicBezTo>
                  <a:cubicBezTo>
                    <a:pt x="65" y="17"/>
                    <a:pt x="63" y="17"/>
                    <a:pt x="61" y="18"/>
                  </a:cubicBezTo>
                  <a:cubicBezTo>
                    <a:pt x="61" y="28"/>
                    <a:pt x="61" y="28"/>
                    <a:pt x="61" y="28"/>
                  </a:cubicBezTo>
                  <a:cubicBezTo>
                    <a:pt x="71" y="25"/>
                    <a:pt x="71" y="25"/>
                    <a:pt x="71" y="25"/>
                  </a:cubicBezTo>
                  <a:close/>
                  <a:moveTo>
                    <a:pt x="38" y="30"/>
                  </a:moveTo>
                  <a:cubicBezTo>
                    <a:pt x="46" y="30"/>
                    <a:pt x="46" y="30"/>
                    <a:pt x="46" y="30"/>
                  </a:cubicBezTo>
                  <a:cubicBezTo>
                    <a:pt x="46" y="18"/>
                    <a:pt x="46" y="18"/>
                    <a:pt x="46" y="18"/>
                  </a:cubicBezTo>
                  <a:cubicBezTo>
                    <a:pt x="38" y="18"/>
                    <a:pt x="38" y="18"/>
                    <a:pt x="38" y="18"/>
                  </a:cubicBezTo>
                  <a:cubicBezTo>
                    <a:pt x="38" y="30"/>
                    <a:pt x="38" y="30"/>
                    <a:pt x="38" y="30"/>
                  </a:cubicBezTo>
                  <a:close/>
                  <a:moveTo>
                    <a:pt x="46" y="42"/>
                  </a:moveTo>
                  <a:cubicBezTo>
                    <a:pt x="38" y="42"/>
                    <a:pt x="38" y="42"/>
                    <a:pt x="38" y="42"/>
                  </a:cubicBezTo>
                  <a:cubicBezTo>
                    <a:pt x="38" y="52"/>
                    <a:pt x="38" y="52"/>
                    <a:pt x="38" y="52"/>
                  </a:cubicBezTo>
                  <a:cubicBezTo>
                    <a:pt x="38" y="52"/>
                    <a:pt x="38" y="52"/>
                    <a:pt x="39" y="52"/>
                  </a:cubicBezTo>
                  <a:cubicBezTo>
                    <a:pt x="39" y="52"/>
                    <a:pt x="39" y="52"/>
                    <a:pt x="39" y="52"/>
                  </a:cubicBezTo>
                  <a:cubicBezTo>
                    <a:pt x="41" y="52"/>
                    <a:pt x="42" y="52"/>
                    <a:pt x="44" y="51"/>
                  </a:cubicBezTo>
                  <a:cubicBezTo>
                    <a:pt x="45" y="51"/>
                    <a:pt x="46" y="51"/>
                    <a:pt x="46" y="51"/>
                  </a:cubicBezTo>
                  <a:cubicBezTo>
                    <a:pt x="46" y="48"/>
                    <a:pt x="46" y="48"/>
                    <a:pt x="46" y="48"/>
                  </a:cubicBezTo>
                  <a:cubicBezTo>
                    <a:pt x="46" y="45"/>
                    <a:pt x="46" y="45"/>
                    <a:pt x="46" y="45"/>
                  </a:cubicBezTo>
                  <a:cubicBezTo>
                    <a:pt x="46" y="42"/>
                    <a:pt x="46" y="42"/>
                    <a:pt x="46" y="42"/>
                  </a:cubicBezTo>
                  <a:close/>
                  <a:moveTo>
                    <a:pt x="38" y="42"/>
                  </a:moveTo>
                  <a:cubicBezTo>
                    <a:pt x="38" y="30"/>
                    <a:pt x="38" y="30"/>
                    <a:pt x="38" y="30"/>
                  </a:cubicBezTo>
                  <a:cubicBezTo>
                    <a:pt x="28" y="31"/>
                    <a:pt x="28" y="31"/>
                    <a:pt x="28" y="31"/>
                  </a:cubicBezTo>
                  <a:cubicBezTo>
                    <a:pt x="28" y="43"/>
                    <a:pt x="28" y="43"/>
                    <a:pt x="28" y="43"/>
                  </a:cubicBezTo>
                  <a:cubicBezTo>
                    <a:pt x="38" y="42"/>
                    <a:pt x="38" y="42"/>
                    <a:pt x="38" y="42"/>
                  </a:cubicBezTo>
                  <a:close/>
                  <a:moveTo>
                    <a:pt x="38" y="18"/>
                  </a:moveTo>
                  <a:cubicBezTo>
                    <a:pt x="38" y="9"/>
                    <a:pt x="38" y="9"/>
                    <a:pt x="38" y="9"/>
                  </a:cubicBezTo>
                  <a:cubicBezTo>
                    <a:pt x="34" y="10"/>
                    <a:pt x="31" y="10"/>
                    <a:pt x="28" y="10"/>
                  </a:cubicBezTo>
                  <a:cubicBezTo>
                    <a:pt x="28" y="20"/>
                    <a:pt x="28" y="20"/>
                    <a:pt x="28" y="20"/>
                  </a:cubicBezTo>
                  <a:cubicBezTo>
                    <a:pt x="38" y="18"/>
                    <a:pt x="38" y="18"/>
                    <a:pt x="38" y="18"/>
                  </a:cubicBezTo>
                  <a:close/>
                  <a:moveTo>
                    <a:pt x="28" y="54"/>
                  </a:moveTo>
                  <a:cubicBezTo>
                    <a:pt x="28" y="43"/>
                    <a:pt x="28" y="43"/>
                    <a:pt x="28" y="43"/>
                  </a:cubicBezTo>
                  <a:cubicBezTo>
                    <a:pt x="18" y="46"/>
                    <a:pt x="18" y="46"/>
                    <a:pt x="18" y="46"/>
                  </a:cubicBezTo>
                  <a:cubicBezTo>
                    <a:pt x="18" y="57"/>
                    <a:pt x="18" y="57"/>
                    <a:pt x="18" y="57"/>
                  </a:cubicBezTo>
                  <a:cubicBezTo>
                    <a:pt x="21" y="56"/>
                    <a:pt x="24" y="55"/>
                    <a:pt x="27" y="54"/>
                  </a:cubicBezTo>
                  <a:cubicBezTo>
                    <a:pt x="27" y="54"/>
                    <a:pt x="27" y="54"/>
                    <a:pt x="28" y="54"/>
                  </a:cubicBezTo>
                  <a:close/>
                  <a:moveTo>
                    <a:pt x="9" y="49"/>
                  </a:moveTo>
                  <a:cubicBezTo>
                    <a:pt x="18" y="46"/>
                    <a:pt x="18" y="46"/>
                    <a:pt x="18" y="46"/>
                  </a:cubicBezTo>
                  <a:cubicBezTo>
                    <a:pt x="18" y="35"/>
                    <a:pt x="18" y="35"/>
                    <a:pt x="18" y="35"/>
                  </a:cubicBezTo>
                  <a:cubicBezTo>
                    <a:pt x="9" y="37"/>
                    <a:pt x="9" y="37"/>
                    <a:pt x="9" y="37"/>
                  </a:cubicBezTo>
                  <a:cubicBezTo>
                    <a:pt x="9" y="40"/>
                    <a:pt x="9" y="40"/>
                    <a:pt x="9" y="40"/>
                  </a:cubicBezTo>
                  <a:cubicBezTo>
                    <a:pt x="9" y="43"/>
                    <a:pt x="9" y="46"/>
                    <a:pt x="9" y="49"/>
                  </a:cubicBezTo>
                  <a:close/>
                  <a:moveTo>
                    <a:pt x="18" y="35"/>
                  </a:moveTo>
                  <a:cubicBezTo>
                    <a:pt x="28" y="31"/>
                    <a:pt x="28" y="31"/>
                    <a:pt x="28" y="31"/>
                  </a:cubicBezTo>
                  <a:cubicBezTo>
                    <a:pt x="28" y="20"/>
                    <a:pt x="28" y="20"/>
                    <a:pt x="28" y="20"/>
                  </a:cubicBezTo>
                  <a:cubicBezTo>
                    <a:pt x="18" y="23"/>
                    <a:pt x="18" y="23"/>
                    <a:pt x="18" y="23"/>
                  </a:cubicBezTo>
                  <a:cubicBezTo>
                    <a:pt x="18" y="35"/>
                    <a:pt x="18" y="35"/>
                    <a:pt x="18" y="35"/>
                  </a:cubicBezTo>
                  <a:close/>
                  <a:moveTo>
                    <a:pt x="18" y="23"/>
                  </a:moveTo>
                  <a:cubicBezTo>
                    <a:pt x="18" y="13"/>
                    <a:pt x="18" y="13"/>
                    <a:pt x="18" y="13"/>
                  </a:cubicBezTo>
                  <a:cubicBezTo>
                    <a:pt x="15" y="14"/>
                    <a:pt x="12" y="15"/>
                    <a:pt x="9" y="17"/>
                  </a:cubicBezTo>
                  <a:cubicBezTo>
                    <a:pt x="9" y="20"/>
                    <a:pt x="9" y="22"/>
                    <a:pt x="9" y="25"/>
                  </a:cubicBezTo>
                  <a:lnTo>
                    <a:pt x="18" y="23"/>
                  </a:lnTo>
                  <a:close/>
                </a:path>
              </a:pathLst>
            </a:custGeom>
            <a:solidFill>
              <a:schemeClr val="bg1"/>
            </a:solidFill>
            <a:ln>
              <a:noFill/>
            </a:ln>
          </p:spPr>
          <p:txBody>
            <a:bodyPr vert="horz" wrap="square" lIns="91440" tIns="45720" rIns="91440" bIns="45720" numCol="1" anchor="t" anchorCtr="0" compatLnSpc="1">
              <a:normAutofit fontScale="625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prstClr val="black"/>
                </a:solidFill>
                <a:latin typeface="Arial" pitchFamily="34" charset="0"/>
                <a:ea typeface="黑体" panose="02010609060101010101" pitchFamily="49" charset="-122"/>
                <a:sym typeface="Arial" pitchFamily="34" charset="0"/>
              </a:endParaRPr>
            </a:p>
          </p:txBody>
        </p:sp>
      </p:grpSp>
      <p:grpSp>
        <p:nvGrpSpPr>
          <p:cNvPr id="22" name="组合 21"/>
          <p:cNvGrpSpPr/>
          <p:nvPr/>
        </p:nvGrpSpPr>
        <p:grpSpPr>
          <a:xfrm>
            <a:off x="8284372" y="4886498"/>
            <a:ext cx="476263" cy="476263"/>
            <a:chOff x="3419872" y="3723878"/>
            <a:chExt cx="720080" cy="720080"/>
          </a:xfrm>
          <a:effectLst>
            <a:outerShdw blurRad="50800" dist="50800" dir="2700000" algn="tl" rotWithShape="0">
              <a:prstClr val="black">
                <a:alpha val="40000"/>
              </a:prstClr>
            </a:outerShdw>
          </a:effectLst>
        </p:grpSpPr>
        <p:sp>
          <p:nvSpPr>
            <p:cNvPr id="23" name="椭圆 22"/>
            <p:cNvSpPr/>
            <p:nvPr/>
          </p:nvSpPr>
          <p:spPr>
            <a:xfrm>
              <a:off x="3419872" y="3723878"/>
              <a:ext cx="720080" cy="720080"/>
            </a:xfrm>
            <a:prstGeom prst="ellipse">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8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prstClr val="white"/>
                </a:solidFill>
                <a:latin typeface="Arial" pitchFamily="34" charset="0"/>
                <a:ea typeface="黑体" panose="02010609060101010101" pitchFamily="49" charset="-122"/>
                <a:sym typeface="Arial" pitchFamily="34" charset="0"/>
              </a:endParaRPr>
            </a:p>
          </p:txBody>
        </p:sp>
        <p:sp>
          <p:nvSpPr>
            <p:cNvPr id="24" name="Freeform 42"/>
            <p:cNvSpPr>
              <a:spLocks noEditPoints="1"/>
            </p:cNvSpPr>
            <p:nvPr/>
          </p:nvSpPr>
          <p:spPr bwMode="auto">
            <a:xfrm>
              <a:off x="3584385" y="3855678"/>
              <a:ext cx="391054" cy="430403"/>
            </a:xfrm>
            <a:custGeom>
              <a:gdLst>
                <a:gd name="T0" fmla="*/ 20 w 96"/>
                <a:gd name="T1" fmla="*/ 86 h 101"/>
                <a:gd name="T2" fmla="*/ 7 w 96"/>
                <a:gd name="T3" fmla="*/ 58 h 101"/>
                <a:gd name="T4" fmla="*/ 18 w 96"/>
                <a:gd name="T5" fmla="*/ 29 h 101"/>
                <a:gd name="T6" fmla="*/ 42 w 96"/>
                <a:gd name="T7" fmla="*/ 17 h 101"/>
                <a:gd name="T8" fmla="*/ 41 w 96"/>
                <a:gd name="T9" fmla="*/ 9 h 101"/>
                <a:gd name="T10" fmla="*/ 36 w 96"/>
                <a:gd name="T11" fmla="*/ 10 h 101"/>
                <a:gd name="T12" fmla="*/ 35 w 96"/>
                <a:gd name="T13" fmla="*/ 5 h 101"/>
                <a:gd name="T14" fmla="*/ 48 w 96"/>
                <a:gd name="T15" fmla="*/ 3 h 101"/>
                <a:gd name="T16" fmla="*/ 49 w 96"/>
                <a:gd name="T17" fmla="*/ 8 h 101"/>
                <a:gd name="T18" fmla="*/ 44 w 96"/>
                <a:gd name="T19" fmla="*/ 9 h 101"/>
                <a:gd name="T20" fmla="*/ 46 w 96"/>
                <a:gd name="T21" fmla="*/ 16 h 101"/>
                <a:gd name="T22" fmla="*/ 74 w 96"/>
                <a:gd name="T23" fmla="*/ 27 h 101"/>
                <a:gd name="T24" fmla="*/ 87 w 96"/>
                <a:gd name="T25" fmla="*/ 54 h 101"/>
                <a:gd name="T26" fmla="*/ 77 w 96"/>
                <a:gd name="T27" fmla="*/ 83 h 101"/>
                <a:gd name="T28" fmla="*/ 75 w 96"/>
                <a:gd name="T29" fmla="*/ 85 h 101"/>
                <a:gd name="T30" fmla="*/ 79 w 96"/>
                <a:gd name="T31" fmla="*/ 101 h 101"/>
                <a:gd name="T32" fmla="*/ 74 w 96"/>
                <a:gd name="T33" fmla="*/ 101 h 101"/>
                <a:gd name="T34" fmla="*/ 63 w 96"/>
                <a:gd name="T35" fmla="*/ 93 h 101"/>
                <a:gd name="T36" fmla="*/ 49 w 96"/>
                <a:gd name="T37" fmla="*/ 96 h 101"/>
                <a:gd name="T38" fmla="*/ 32 w 96"/>
                <a:gd name="T39" fmla="*/ 93 h 101"/>
                <a:gd name="T40" fmla="*/ 22 w 96"/>
                <a:gd name="T41" fmla="*/ 101 h 101"/>
                <a:gd name="T42" fmla="*/ 17 w 96"/>
                <a:gd name="T43" fmla="*/ 101 h 101"/>
                <a:gd name="T44" fmla="*/ 21 w 96"/>
                <a:gd name="T45" fmla="*/ 86 h 101"/>
                <a:gd name="T46" fmla="*/ 20 w 96"/>
                <a:gd name="T47" fmla="*/ 86 h 101"/>
                <a:gd name="T48" fmla="*/ 82 w 96"/>
                <a:gd name="T49" fmla="*/ 6 h 101"/>
                <a:gd name="T50" fmla="*/ 60 w 96"/>
                <a:gd name="T51" fmla="*/ 11 h 101"/>
                <a:gd name="T52" fmla="*/ 92 w 96"/>
                <a:gd name="T53" fmla="*/ 31 h 101"/>
                <a:gd name="T54" fmla="*/ 88 w 96"/>
                <a:gd name="T55" fmla="*/ 9 h 101"/>
                <a:gd name="T56" fmla="*/ 92 w 96"/>
                <a:gd name="T57" fmla="*/ 3 h 101"/>
                <a:gd name="T58" fmla="*/ 86 w 96"/>
                <a:gd name="T59" fmla="*/ 0 h 101"/>
                <a:gd name="T60" fmla="*/ 82 w 96"/>
                <a:gd name="T61" fmla="*/ 6 h 101"/>
                <a:gd name="T62" fmla="*/ 14 w 96"/>
                <a:gd name="T63" fmla="*/ 6 h 101"/>
                <a:gd name="T64" fmla="*/ 10 w 96"/>
                <a:gd name="T65" fmla="*/ 0 h 101"/>
                <a:gd name="T66" fmla="*/ 4 w 96"/>
                <a:gd name="T67" fmla="*/ 3 h 101"/>
                <a:gd name="T68" fmla="*/ 8 w 96"/>
                <a:gd name="T69" fmla="*/ 9 h 101"/>
                <a:gd name="T70" fmla="*/ 4 w 96"/>
                <a:gd name="T71" fmla="*/ 31 h 101"/>
                <a:gd name="T72" fmla="*/ 36 w 96"/>
                <a:gd name="T73" fmla="*/ 11 h 101"/>
                <a:gd name="T74" fmla="*/ 14 w 96"/>
                <a:gd name="T75" fmla="*/ 6 h 101"/>
                <a:gd name="T76" fmla="*/ 43 w 96"/>
                <a:gd name="T77" fmla="*/ 54 h 101"/>
                <a:gd name="T78" fmla="*/ 42 w 96"/>
                <a:gd name="T79" fmla="*/ 56 h 101"/>
                <a:gd name="T80" fmla="*/ 22 w 96"/>
                <a:gd name="T81" fmla="*/ 61 h 101"/>
                <a:gd name="T82" fmla="*/ 22 w 96"/>
                <a:gd name="T83" fmla="*/ 64 h 101"/>
                <a:gd name="T84" fmla="*/ 43 w 96"/>
                <a:gd name="T85" fmla="*/ 59 h 101"/>
                <a:gd name="T86" fmla="*/ 46 w 96"/>
                <a:gd name="T87" fmla="*/ 61 h 101"/>
                <a:gd name="T88" fmla="*/ 54 w 96"/>
                <a:gd name="T89" fmla="*/ 58 h 101"/>
                <a:gd name="T90" fmla="*/ 50 w 96"/>
                <a:gd name="T91" fmla="*/ 50 h 101"/>
                <a:gd name="T92" fmla="*/ 49 w 96"/>
                <a:gd name="T93" fmla="*/ 50 h 101"/>
                <a:gd name="T94" fmla="*/ 41 w 96"/>
                <a:gd name="T95" fmla="*/ 37 h 101"/>
                <a:gd name="T96" fmla="*/ 38 w 96"/>
                <a:gd name="T97" fmla="*/ 39 h 101"/>
                <a:gd name="T98" fmla="*/ 44 w 96"/>
                <a:gd name="T99" fmla="*/ 52 h 101"/>
                <a:gd name="T100" fmla="*/ 43 w 96"/>
                <a:gd name="T101" fmla="*/ 54 h 101"/>
                <a:gd name="T102" fmla="*/ 18 w 96"/>
                <a:gd name="T103" fmla="*/ 58 h 101"/>
                <a:gd name="T104" fmla="*/ 28 w 96"/>
                <a:gd name="T105" fmla="*/ 78 h 101"/>
                <a:gd name="T106" fmla="*/ 49 w 96"/>
                <a:gd name="T107" fmla="*/ 85 h 101"/>
                <a:gd name="T108" fmla="*/ 69 w 96"/>
                <a:gd name="T109" fmla="*/ 76 h 101"/>
                <a:gd name="T110" fmla="*/ 76 w 96"/>
                <a:gd name="T111" fmla="*/ 55 h 101"/>
                <a:gd name="T112" fmla="*/ 67 w 96"/>
                <a:gd name="T113" fmla="*/ 35 h 101"/>
                <a:gd name="T114" fmla="*/ 46 w 96"/>
                <a:gd name="T115" fmla="*/ 27 h 101"/>
                <a:gd name="T116" fmla="*/ 26 w 96"/>
                <a:gd name="T117" fmla="*/ 37 h 101"/>
                <a:gd name="T118" fmla="*/ 18 w 96"/>
                <a:gd name="T119" fmla="*/ 58 h 1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96" h="100">
                  <a:moveTo>
                    <a:pt x="20" y="86"/>
                  </a:moveTo>
                  <a:cubicBezTo>
                    <a:pt x="12" y="78"/>
                    <a:pt x="8" y="68"/>
                    <a:pt x="7" y="58"/>
                  </a:cubicBezTo>
                  <a:cubicBezTo>
                    <a:pt x="7" y="48"/>
                    <a:pt x="10" y="38"/>
                    <a:pt x="18" y="29"/>
                  </a:cubicBezTo>
                  <a:cubicBezTo>
                    <a:pt x="24" y="22"/>
                    <a:pt x="33" y="18"/>
                    <a:pt x="42" y="17"/>
                  </a:cubicBezTo>
                  <a:cubicBezTo>
                    <a:pt x="41" y="9"/>
                    <a:pt x="41" y="9"/>
                    <a:pt x="41" y="9"/>
                  </a:cubicBezTo>
                  <a:cubicBezTo>
                    <a:pt x="36" y="10"/>
                    <a:pt x="36" y="10"/>
                    <a:pt x="36" y="10"/>
                  </a:cubicBezTo>
                  <a:cubicBezTo>
                    <a:pt x="35" y="5"/>
                    <a:pt x="35" y="5"/>
                    <a:pt x="35" y="5"/>
                  </a:cubicBezTo>
                  <a:cubicBezTo>
                    <a:pt x="48" y="3"/>
                    <a:pt x="48" y="3"/>
                    <a:pt x="48" y="3"/>
                  </a:cubicBezTo>
                  <a:cubicBezTo>
                    <a:pt x="49" y="8"/>
                    <a:pt x="49" y="8"/>
                    <a:pt x="49" y="8"/>
                  </a:cubicBezTo>
                  <a:cubicBezTo>
                    <a:pt x="44" y="9"/>
                    <a:pt x="44" y="9"/>
                    <a:pt x="44" y="9"/>
                  </a:cubicBezTo>
                  <a:cubicBezTo>
                    <a:pt x="46" y="16"/>
                    <a:pt x="46" y="16"/>
                    <a:pt x="46" y="16"/>
                  </a:cubicBezTo>
                  <a:cubicBezTo>
                    <a:pt x="56" y="16"/>
                    <a:pt x="66" y="19"/>
                    <a:pt x="74" y="27"/>
                  </a:cubicBezTo>
                  <a:cubicBezTo>
                    <a:pt x="82" y="34"/>
                    <a:pt x="87" y="44"/>
                    <a:pt x="87" y="54"/>
                  </a:cubicBezTo>
                  <a:cubicBezTo>
                    <a:pt x="88" y="65"/>
                    <a:pt x="84" y="75"/>
                    <a:pt x="77" y="83"/>
                  </a:cubicBezTo>
                  <a:cubicBezTo>
                    <a:pt x="76" y="84"/>
                    <a:pt x="76" y="84"/>
                    <a:pt x="75" y="85"/>
                  </a:cubicBezTo>
                  <a:cubicBezTo>
                    <a:pt x="79" y="101"/>
                    <a:pt x="79" y="101"/>
                    <a:pt x="79" y="101"/>
                  </a:cubicBezTo>
                  <a:cubicBezTo>
                    <a:pt x="74" y="101"/>
                    <a:pt x="74" y="101"/>
                    <a:pt x="74" y="101"/>
                  </a:cubicBezTo>
                  <a:cubicBezTo>
                    <a:pt x="63" y="93"/>
                    <a:pt x="63" y="93"/>
                    <a:pt x="63" y="93"/>
                  </a:cubicBezTo>
                  <a:cubicBezTo>
                    <a:pt x="59" y="95"/>
                    <a:pt x="54" y="96"/>
                    <a:pt x="49" y="96"/>
                  </a:cubicBezTo>
                  <a:cubicBezTo>
                    <a:pt x="44" y="96"/>
                    <a:pt x="38" y="95"/>
                    <a:pt x="32" y="93"/>
                  </a:cubicBezTo>
                  <a:cubicBezTo>
                    <a:pt x="22" y="101"/>
                    <a:pt x="22" y="101"/>
                    <a:pt x="22" y="101"/>
                  </a:cubicBezTo>
                  <a:cubicBezTo>
                    <a:pt x="17" y="101"/>
                    <a:pt x="17" y="101"/>
                    <a:pt x="17" y="101"/>
                  </a:cubicBezTo>
                  <a:cubicBezTo>
                    <a:pt x="21" y="86"/>
                    <a:pt x="21" y="86"/>
                    <a:pt x="21" y="86"/>
                  </a:cubicBezTo>
                  <a:cubicBezTo>
                    <a:pt x="20" y="86"/>
                    <a:pt x="20" y="86"/>
                    <a:pt x="20" y="86"/>
                  </a:cubicBezTo>
                  <a:close/>
                  <a:moveTo>
                    <a:pt x="82" y="6"/>
                  </a:moveTo>
                  <a:cubicBezTo>
                    <a:pt x="74" y="3"/>
                    <a:pt x="66" y="5"/>
                    <a:pt x="60" y="11"/>
                  </a:cubicBezTo>
                  <a:cubicBezTo>
                    <a:pt x="92" y="31"/>
                    <a:pt x="92" y="31"/>
                    <a:pt x="92" y="31"/>
                  </a:cubicBezTo>
                  <a:cubicBezTo>
                    <a:pt x="96" y="24"/>
                    <a:pt x="94" y="15"/>
                    <a:pt x="88" y="9"/>
                  </a:cubicBezTo>
                  <a:cubicBezTo>
                    <a:pt x="92" y="3"/>
                    <a:pt x="92" y="3"/>
                    <a:pt x="92" y="3"/>
                  </a:cubicBezTo>
                  <a:cubicBezTo>
                    <a:pt x="86" y="0"/>
                    <a:pt x="86" y="0"/>
                    <a:pt x="86" y="0"/>
                  </a:cubicBezTo>
                  <a:cubicBezTo>
                    <a:pt x="82" y="6"/>
                    <a:pt x="82" y="6"/>
                    <a:pt x="82" y="6"/>
                  </a:cubicBezTo>
                  <a:close/>
                  <a:moveTo>
                    <a:pt x="14" y="6"/>
                  </a:moveTo>
                  <a:cubicBezTo>
                    <a:pt x="10" y="0"/>
                    <a:pt x="10" y="0"/>
                    <a:pt x="10" y="0"/>
                  </a:cubicBezTo>
                  <a:cubicBezTo>
                    <a:pt x="4" y="3"/>
                    <a:pt x="4" y="3"/>
                    <a:pt x="4" y="3"/>
                  </a:cubicBezTo>
                  <a:cubicBezTo>
                    <a:pt x="8" y="9"/>
                    <a:pt x="8" y="9"/>
                    <a:pt x="8" y="9"/>
                  </a:cubicBezTo>
                  <a:cubicBezTo>
                    <a:pt x="2" y="15"/>
                    <a:pt x="0" y="24"/>
                    <a:pt x="4" y="31"/>
                  </a:cubicBezTo>
                  <a:cubicBezTo>
                    <a:pt x="36" y="11"/>
                    <a:pt x="36" y="11"/>
                    <a:pt x="36" y="11"/>
                  </a:cubicBezTo>
                  <a:cubicBezTo>
                    <a:pt x="30" y="5"/>
                    <a:pt x="21" y="3"/>
                    <a:pt x="14" y="6"/>
                  </a:cubicBezTo>
                  <a:close/>
                  <a:moveTo>
                    <a:pt x="43" y="54"/>
                  </a:moveTo>
                  <a:cubicBezTo>
                    <a:pt x="42" y="55"/>
                    <a:pt x="42" y="55"/>
                    <a:pt x="42" y="56"/>
                  </a:cubicBezTo>
                  <a:cubicBezTo>
                    <a:pt x="35" y="57"/>
                    <a:pt x="28" y="58"/>
                    <a:pt x="22" y="61"/>
                  </a:cubicBezTo>
                  <a:cubicBezTo>
                    <a:pt x="22" y="62"/>
                    <a:pt x="22" y="63"/>
                    <a:pt x="22" y="64"/>
                  </a:cubicBezTo>
                  <a:cubicBezTo>
                    <a:pt x="29" y="63"/>
                    <a:pt x="37" y="62"/>
                    <a:pt x="43" y="59"/>
                  </a:cubicBezTo>
                  <a:cubicBezTo>
                    <a:pt x="44" y="60"/>
                    <a:pt x="45" y="61"/>
                    <a:pt x="46" y="61"/>
                  </a:cubicBezTo>
                  <a:cubicBezTo>
                    <a:pt x="49" y="62"/>
                    <a:pt x="53" y="61"/>
                    <a:pt x="54" y="58"/>
                  </a:cubicBezTo>
                  <a:cubicBezTo>
                    <a:pt x="55" y="55"/>
                    <a:pt x="53" y="51"/>
                    <a:pt x="50" y="50"/>
                  </a:cubicBezTo>
                  <a:cubicBezTo>
                    <a:pt x="50" y="50"/>
                    <a:pt x="49" y="50"/>
                    <a:pt x="49" y="50"/>
                  </a:cubicBezTo>
                  <a:cubicBezTo>
                    <a:pt x="47" y="46"/>
                    <a:pt x="44" y="41"/>
                    <a:pt x="41" y="37"/>
                  </a:cubicBezTo>
                  <a:cubicBezTo>
                    <a:pt x="40" y="38"/>
                    <a:pt x="39" y="39"/>
                    <a:pt x="38" y="39"/>
                  </a:cubicBezTo>
                  <a:cubicBezTo>
                    <a:pt x="39" y="44"/>
                    <a:pt x="41" y="48"/>
                    <a:pt x="44" y="52"/>
                  </a:cubicBezTo>
                  <a:cubicBezTo>
                    <a:pt x="43" y="52"/>
                    <a:pt x="43" y="53"/>
                    <a:pt x="43" y="54"/>
                  </a:cubicBezTo>
                  <a:close/>
                  <a:moveTo>
                    <a:pt x="18" y="58"/>
                  </a:moveTo>
                  <a:cubicBezTo>
                    <a:pt x="19" y="65"/>
                    <a:pt x="22" y="72"/>
                    <a:pt x="28" y="78"/>
                  </a:cubicBezTo>
                  <a:cubicBezTo>
                    <a:pt x="34" y="83"/>
                    <a:pt x="41" y="86"/>
                    <a:pt x="49" y="85"/>
                  </a:cubicBezTo>
                  <a:cubicBezTo>
                    <a:pt x="56" y="85"/>
                    <a:pt x="63" y="82"/>
                    <a:pt x="69" y="76"/>
                  </a:cubicBezTo>
                  <a:cubicBezTo>
                    <a:pt x="74" y="70"/>
                    <a:pt x="77" y="62"/>
                    <a:pt x="76" y="55"/>
                  </a:cubicBezTo>
                  <a:cubicBezTo>
                    <a:pt x="76" y="47"/>
                    <a:pt x="73" y="40"/>
                    <a:pt x="67" y="35"/>
                  </a:cubicBezTo>
                  <a:cubicBezTo>
                    <a:pt x="61" y="29"/>
                    <a:pt x="53" y="27"/>
                    <a:pt x="46" y="27"/>
                  </a:cubicBezTo>
                  <a:cubicBezTo>
                    <a:pt x="38" y="28"/>
                    <a:pt x="31" y="31"/>
                    <a:pt x="26" y="37"/>
                  </a:cubicBezTo>
                  <a:cubicBezTo>
                    <a:pt x="20" y="43"/>
                    <a:pt x="18" y="50"/>
                    <a:pt x="18" y="58"/>
                  </a:cubicBezTo>
                  <a:close/>
                </a:path>
              </a:pathLst>
            </a:custGeom>
            <a:solidFill>
              <a:schemeClr val="bg1"/>
            </a:solidFill>
            <a:ln>
              <a:noFill/>
            </a:ln>
          </p:spPr>
          <p:txBody>
            <a:bodyPr vert="horz" wrap="square" lIns="91440" tIns="45720" rIns="91440" bIns="45720" numCol="1" anchor="t" anchorCtr="0" compatLnSpc="1">
              <a:normAutofit fontScale="625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prstClr val="black"/>
                </a:solidFill>
                <a:latin typeface="Arial" pitchFamily="34" charset="0"/>
                <a:ea typeface="黑体" panose="02010609060101010101" pitchFamily="49" charset="-122"/>
                <a:sym typeface="Arial" pitchFamily="34" charset="0"/>
              </a:endParaRPr>
            </a:p>
          </p:txBody>
        </p:sp>
      </p:grpSp>
      <p:grpSp>
        <p:nvGrpSpPr>
          <p:cNvPr id="25" name="组合 24"/>
          <p:cNvGrpSpPr/>
          <p:nvPr/>
        </p:nvGrpSpPr>
        <p:grpSpPr>
          <a:xfrm>
            <a:off x="8891606" y="4886498"/>
            <a:ext cx="476263" cy="476263"/>
            <a:chOff x="6333947" y="3723878"/>
            <a:chExt cx="720080" cy="720080"/>
          </a:xfrm>
          <a:effectLst>
            <a:outerShdw blurRad="50800" dist="50800" dir="2700000" algn="tl" rotWithShape="0">
              <a:prstClr val="black">
                <a:alpha val="40000"/>
              </a:prstClr>
            </a:outerShdw>
          </a:effectLst>
        </p:grpSpPr>
        <p:sp>
          <p:nvSpPr>
            <p:cNvPr id="26" name="椭圆 25"/>
            <p:cNvSpPr/>
            <p:nvPr/>
          </p:nvSpPr>
          <p:spPr>
            <a:xfrm>
              <a:off x="6333947" y="3723878"/>
              <a:ext cx="720080" cy="720080"/>
            </a:xfrm>
            <a:prstGeom prst="ellipse">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8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prstClr val="white"/>
                </a:solidFill>
                <a:latin typeface="Arial" pitchFamily="34" charset="0"/>
                <a:ea typeface="黑体" panose="02010609060101010101" pitchFamily="49" charset="-122"/>
                <a:sym typeface="Arial" pitchFamily="34" charset="0"/>
              </a:endParaRPr>
            </a:p>
          </p:txBody>
        </p:sp>
        <p:sp>
          <p:nvSpPr>
            <p:cNvPr id="27" name="Freeform 14"/>
            <p:cNvSpPr>
              <a:spLocks noEditPoints="1"/>
            </p:cNvSpPr>
            <p:nvPr/>
          </p:nvSpPr>
          <p:spPr bwMode="auto">
            <a:xfrm>
              <a:off x="6536467" y="3929949"/>
              <a:ext cx="315040" cy="356132"/>
            </a:xfrm>
            <a:custGeom>
              <a:gdLst>
                <a:gd name="T0" fmla="*/ 20 w 78"/>
                <a:gd name="T1" fmla="*/ 7 h 88"/>
                <a:gd name="T2" fmla="*/ 20 w 78"/>
                <a:gd name="T3" fmla="*/ 11 h 88"/>
                <a:gd name="T4" fmla="*/ 5 w 78"/>
                <a:gd name="T5" fmla="*/ 6 h 88"/>
                <a:gd name="T6" fmla="*/ 1 w 78"/>
                <a:gd name="T7" fmla="*/ 8 h 88"/>
                <a:gd name="T8" fmla="*/ 0 w 78"/>
                <a:gd name="T9" fmla="*/ 20 h 88"/>
                <a:gd name="T10" fmla="*/ 3 w 78"/>
                <a:gd name="T11" fmla="*/ 38 h 88"/>
                <a:gd name="T12" fmla="*/ 17 w 78"/>
                <a:gd name="T13" fmla="*/ 49 h 88"/>
                <a:gd name="T14" fmla="*/ 20 w 78"/>
                <a:gd name="T15" fmla="*/ 50 h 88"/>
                <a:gd name="T16" fmla="*/ 20 w 78"/>
                <a:gd name="T17" fmla="*/ 49 h 88"/>
                <a:gd name="T18" fmla="*/ 31 w 78"/>
                <a:gd name="T19" fmla="*/ 52 h 88"/>
                <a:gd name="T20" fmla="*/ 31 w 78"/>
                <a:gd name="T21" fmla="*/ 64 h 88"/>
                <a:gd name="T22" fmla="*/ 27 w 78"/>
                <a:gd name="T23" fmla="*/ 64 h 88"/>
                <a:gd name="T24" fmla="*/ 27 w 78"/>
                <a:gd name="T25" fmla="*/ 68 h 88"/>
                <a:gd name="T26" fmla="*/ 15 w 78"/>
                <a:gd name="T27" fmla="*/ 68 h 88"/>
                <a:gd name="T28" fmla="*/ 15 w 78"/>
                <a:gd name="T29" fmla="*/ 88 h 88"/>
                <a:gd name="T30" fmla="*/ 64 w 78"/>
                <a:gd name="T31" fmla="*/ 88 h 88"/>
                <a:gd name="T32" fmla="*/ 64 w 78"/>
                <a:gd name="T33" fmla="*/ 68 h 88"/>
                <a:gd name="T34" fmla="*/ 52 w 78"/>
                <a:gd name="T35" fmla="*/ 68 h 88"/>
                <a:gd name="T36" fmla="*/ 52 w 78"/>
                <a:gd name="T37" fmla="*/ 64 h 88"/>
                <a:gd name="T38" fmla="*/ 47 w 78"/>
                <a:gd name="T39" fmla="*/ 64 h 88"/>
                <a:gd name="T40" fmla="*/ 47 w 78"/>
                <a:gd name="T41" fmla="*/ 52 h 88"/>
                <a:gd name="T42" fmla="*/ 58 w 78"/>
                <a:gd name="T43" fmla="*/ 49 h 88"/>
                <a:gd name="T44" fmla="*/ 58 w 78"/>
                <a:gd name="T45" fmla="*/ 50 h 88"/>
                <a:gd name="T46" fmla="*/ 61 w 78"/>
                <a:gd name="T47" fmla="*/ 49 h 88"/>
                <a:gd name="T48" fmla="*/ 75 w 78"/>
                <a:gd name="T49" fmla="*/ 38 h 88"/>
                <a:gd name="T50" fmla="*/ 78 w 78"/>
                <a:gd name="T51" fmla="*/ 20 h 88"/>
                <a:gd name="T52" fmla="*/ 77 w 78"/>
                <a:gd name="T53" fmla="*/ 8 h 88"/>
                <a:gd name="T54" fmla="*/ 73 w 78"/>
                <a:gd name="T55" fmla="*/ 6 h 88"/>
                <a:gd name="T56" fmla="*/ 58 w 78"/>
                <a:gd name="T57" fmla="*/ 11 h 88"/>
                <a:gd name="T58" fmla="*/ 58 w 78"/>
                <a:gd name="T59" fmla="*/ 7 h 88"/>
                <a:gd name="T60" fmla="*/ 60 w 78"/>
                <a:gd name="T61" fmla="*/ 7 h 88"/>
                <a:gd name="T62" fmla="*/ 60 w 78"/>
                <a:gd name="T63" fmla="*/ 0 h 88"/>
                <a:gd name="T64" fmla="*/ 17 w 78"/>
                <a:gd name="T65" fmla="*/ 0 h 88"/>
                <a:gd name="T66" fmla="*/ 17 w 78"/>
                <a:gd name="T67" fmla="*/ 7 h 88"/>
                <a:gd name="T68" fmla="*/ 20 w 78"/>
                <a:gd name="T69" fmla="*/ 7 h 88"/>
                <a:gd name="T70" fmla="*/ 63 w 78"/>
                <a:gd name="T71" fmla="*/ 42 h 88"/>
                <a:gd name="T72" fmla="*/ 59 w 78"/>
                <a:gd name="T73" fmla="*/ 20 h 88"/>
                <a:gd name="T74" fmla="*/ 61 w 78"/>
                <a:gd name="T75" fmla="*/ 22 h 88"/>
                <a:gd name="T76" fmla="*/ 66 w 78"/>
                <a:gd name="T77" fmla="*/ 18 h 88"/>
                <a:gd name="T78" fmla="*/ 64 w 78"/>
                <a:gd name="T79" fmla="*/ 16 h 88"/>
                <a:gd name="T80" fmla="*/ 71 w 78"/>
                <a:gd name="T81" fmla="*/ 13 h 88"/>
                <a:gd name="T82" fmla="*/ 72 w 78"/>
                <a:gd name="T83" fmla="*/ 20 h 88"/>
                <a:gd name="T84" fmla="*/ 69 w 78"/>
                <a:gd name="T85" fmla="*/ 36 h 88"/>
                <a:gd name="T86" fmla="*/ 63 w 78"/>
                <a:gd name="T87" fmla="*/ 42 h 88"/>
                <a:gd name="T88" fmla="*/ 19 w 78"/>
                <a:gd name="T89" fmla="*/ 20 h 88"/>
                <a:gd name="T90" fmla="*/ 15 w 78"/>
                <a:gd name="T91" fmla="*/ 42 h 88"/>
                <a:gd name="T92" fmla="*/ 9 w 78"/>
                <a:gd name="T93" fmla="*/ 36 h 88"/>
                <a:gd name="T94" fmla="*/ 6 w 78"/>
                <a:gd name="T95" fmla="*/ 20 h 88"/>
                <a:gd name="T96" fmla="*/ 7 w 78"/>
                <a:gd name="T97" fmla="*/ 13 h 88"/>
                <a:gd name="T98" fmla="*/ 14 w 78"/>
                <a:gd name="T99" fmla="*/ 16 h 88"/>
                <a:gd name="T100" fmla="*/ 12 w 78"/>
                <a:gd name="T101" fmla="*/ 18 h 88"/>
                <a:gd name="T102" fmla="*/ 17 w 78"/>
                <a:gd name="T103" fmla="*/ 22 h 88"/>
                <a:gd name="T104" fmla="*/ 19 w 78"/>
                <a:gd name="T105" fmla="*/ 20 h 88"/>
                <a:gd name="T106" fmla="*/ 32 w 78"/>
                <a:gd name="T107" fmla="*/ 10 h 88"/>
                <a:gd name="T108" fmla="*/ 32 w 78"/>
                <a:gd name="T109" fmla="*/ 45 h 88"/>
                <a:gd name="T110" fmla="*/ 25 w 78"/>
                <a:gd name="T111" fmla="*/ 41 h 88"/>
                <a:gd name="T112" fmla="*/ 28 w 78"/>
                <a:gd name="T113" fmla="*/ 14 h 88"/>
                <a:gd name="T114" fmla="*/ 28 w 78"/>
                <a:gd name="T115" fmla="*/ 10 h 88"/>
                <a:gd name="T116" fmla="*/ 32 w 78"/>
                <a:gd name="T117" fmla="*/ 10 h 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78" h="88">
                  <a:moveTo>
                    <a:pt x="20" y="7"/>
                  </a:moveTo>
                  <a:cubicBezTo>
                    <a:pt x="20" y="8"/>
                    <a:pt x="21" y="10"/>
                    <a:pt x="20" y="11"/>
                  </a:cubicBezTo>
                  <a:cubicBezTo>
                    <a:pt x="5" y="6"/>
                    <a:pt x="5" y="6"/>
                    <a:pt x="5" y="6"/>
                  </a:cubicBezTo>
                  <a:cubicBezTo>
                    <a:pt x="1" y="8"/>
                    <a:pt x="1" y="8"/>
                    <a:pt x="1" y="8"/>
                  </a:cubicBezTo>
                  <a:cubicBezTo>
                    <a:pt x="0" y="11"/>
                    <a:pt x="0" y="16"/>
                    <a:pt x="0" y="20"/>
                  </a:cubicBezTo>
                  <a:cubicBezTo>
                    <a:pt x="0" y="26"/>
                    <a:pt x="1" y="33"/>
                    <a:pt x="3" y="38"/>
                  </a:cubicBezTo>
                  <a:cubicBezTo>
                    <a:pt x="6" y="44"/>
                    <a:pt x="10" y="48"/>
                    <a:pt x="17" y="49"/>
                  </a:cubicBezTo>
                  <a:cubicBezTo>
                    <a:pt x="18" y="50"/>
                    <a:pt x="19" y="50"/>
                    <a:pt x="20" y="50"/>
                  </a:cubicBezTo>
                  <a:cubicBezTo>
                    <a:pt x="20" y="49"/>
                    <a:pt x="20" y="49"/>
                    <a:pt x="20" y="49"/>
                  </a:cubicBezTo>
                  <a:cubicBezTo>
                    <a:pt x="22" y="51"/>
                    <a:pt x="26" y="52"/>
                    <a:pt x="31" y="52"/>
                  </a:cubicBezTo>
                  <a:cubicBezTo>
                    <a:pt x="31" y="64"/>
                    <a:pt x="31" y="64"/>
                    <a:pt x="31" y="64"/>
                  </a:cubicBezTo>
                  <a:cubicBezTo>
                    <a:pt x="27" y="64"/>
                    <a:pt x="27" y="64"/>
                    <a:pt x="27" y="64"/>
                  </a:cubicBezTo>
                  <a:cubicBezTo>
                    <a:pt x="27" y="68"/>
                    <a:pt x="27" y="68"/>
                    <a:pt x="27" y="68"/>
                  </a:cubicBezTo>
                  <a:cubicBezTo>
                    <a:pt x="15" y="68"/>
                    <a:pt x="15" y="68"/>
                    <a:pt x="15" y="68"/>
                  </a:cubicBezTo>
                  <a:cubicBezTo>
                    <a:pt x="15" y="88"/>
                    <a:pt x="15" y="88"/>
                    <a:pt x="15" y="88"/>
                  </a:cubicBezTo>
                  <a:cubicBezTo>
                    <a:pt x="64" y="88"/>
                    <a:pt x="64" y="88"/>
                    <a:pt x="64" y="88"/>
                  </a:cubicBezTo>
                  <a:cubicBezTo>
                    <a:pt x="64" y="68"/>
                    <a:pt x="64" y="68"/>
                    <a:pt x="64" y="68"/>
                  </a:cubicBezTo>
                  <a:cubicBezTo>
                    <a:pt x="52" y="68"/>
                    <a:pt x="52" y="68"/>
                    <a:pt x="52" y="68"/>
                  </a:cubicBezTo>
                  <a:cubicBezTo>
                    <a:pt x="52" y="64"/>
                    <a:pt x="52" y="64"/>
                    <a:pt x="52" y="64"/>
                  </a:cubicBezTo>
                  <a:cubicBezTo>
                    <a:pt x="47" y="64"/>
                    <a:pt x="47" y="64"/>
                    <a:pt x="47" y="64"/>
                  </a:cubicBezTo>
                  <a:cubicBezTo>
                    <a:pt x="47" y="52"/>
                    <a:pt x="47" y="52"/>
                    <a:pt x="47" y="52"/>
                  </a:cubicBezTo>
                  <a:cubicBezTo>
                    <a:pt x="52" y="52"/>
                    <a:pt x="56" y="51"/>
                    <a:pt x="58" y="49"/>
                  </a:cubicBezTo>
                  <a:cubicBezTo>
                    <a:pt x="58" y="50"/>
                    <a:pt x="58" y="50"/>
                    <a:pt x="58" y="50"/>
                  </a:cubicBezTo>
                  <a:cubicBezTo>
                    <a:pt x="59" y="50"/>
                    <a:pt x="60" y="50"/>
                    <a:pt x="61" y="49"/>
                  </a:cubicBezTo>
                  <a:cubicBezTo>
                    <a:pt x="68" y="48"/>
                    <a:pt x="72" y="44"/>
                    <a:pt x="75" y="38"/>
                  </a:cubicBezTo>
                  <a:cubicBezTo>
                    <a:pt x="77" y="33"/>
                    <a:pt x="78" y="26"/>
                    <a:pt x="78" y="20"/>
                  </a:cubicBezTo>
                  <a:cubicBezTo>
                    <a:pt x="78" y="16"/>
                    <a:pt x="78" y="11"/>
                    <a:pt x="77" y="8"/>
                  </a:cubicBezTo>
                  <a:cubicBezTo>
                    <a:pt x="73" y="6"/>
                    <a:pt x="73" y="6"/>
                    <a:pt x="73" y="6"/>
                  </a:cubicBezTo>
                  <a:cubicBezTo>
                    <a:pt x="58" y="11"/>
                    <a:pt x="58" y="11"/>
                    <a:pt x="58" y="11"/>
                  </a:cubicBezTo>
                  <a:cubicBezTo>
                    <a:pt x="57" y="10"/>
                    <a:pt x="58" y="8"/>
                    <a:pt x="58" y="7"/>
                  </a:cubicBezTo>
                  <a:cubicBezTo>
                    <a:pt x="60" y="7"/>
                    <a:pt x="60" y="7"/>
                    <a:pt x="60" y="7"/>
                  </a:cubicBezTo>
                  <a:cubicBezTo>
                    <a:pt x="60" y="0"/>
                    <a:pt x="60" y="0"/>
                    <a:pt x="60" y="0"/>
                  </a:cubicBezTo>
                  <a:cubicBezTo>
                    <a:pt x="17" y="0"/>
                    <a:pt x="17" y="0"/>
                    <a:pt x="17" y="0"/>
                  </a:cubicBezTo>
                  <a:cubicBezTo>
                    <a:pt x="17" y="7"/>
                    <a:pt x="17" y="7"/>
                    <a:pt x="17" y="7"/>
                  </a:cubicBezTo>
                  <a:cubicBezTo>
                    <a:pt x="20" y="7"/>
                    <a:pt x="20" y="7"/>
                    <a:pt x="20" y="7"/>
                  </a:cubicBezTo>
                  <a:close/>
                  <a:moveTo>
                    <a:pt x="63" y="42"/>
                  </a:moveTo>
                  <a:cubicBezTo>
                    <a:pt x="64" y="36"/>
                    <a:pt x="60" y="28"/>
                    <a:pt x="59" y="20"/>
                  </a:cubicBezTo>
                  <a:cubicBezTo>
                    <a:pt x="61" y="22"/>
                    <a:pt x="61" y="22"/>
                    <a:pt x="61" y="22"/>
                  </a:cubicBezTo>
                  <a:cubicBezTo>
                    <a:pt x="66" y="18"/>
                    <a:pt x="66" y="18"/>
                    <a:pt x="66" y="18"/>
                  </a:cubicBezTo>
                  <a:cubicBezTo>
                    <a:pt x="64" y="16"/>
                    <a:pt x="64" y="16"/>
                    <a:pt x="64" y="16"/>
                  </a:cubicBezTo>
                  <a:cubicBezTo>
                    <a:pt x="71" y="13"/>
                    <a:pt x="71" y="13"/>
                    <a:pt x="71" y="13"/>
                  </a:cubicBezTo>
                  <a:cubicBezTo>
                    <a:pt x="72" y="15"/>
                    <a:pt x="72" y="18"/>
                    <a:pt x="72" y="20"/>
                  </a:cubicBezTo>
                  <a:cubicBezTo>
                    <a:pt x="71" y="26"/>
                    <a:pt x="71" y="31"/>
                    <a:pt x="69" y="36"/>
                  </a:cubicBezTo>
                  <a:cubicBezTo>
                    <a:pt x="67" y="39"/>
                    <a:pt x="65" y="41"/>
                    <a:pt x="63" y="42"/>
                  </a:cubicBezTo>
                  <a:close/>
                  <a:moveTo>
                    <a:pt x="19" y="20"/>
                  </a:moveTo>
                  <a:cubicBezTo>
                    <a:pt x="17" y="28"/>
                    <a:pt x="14" y="36"/>
                    <a:pt x="15" y="42"/>
                  </a:cubicBezTo>
                  <a:cubicBezTo>
                    <a:pt x="13" y="41"/>
                    <a:pt x="11" y="39"/>
                    <a:pt x="9" y="36"/>
                  </a:cubicBezTo>
                  <a:cubicBezTo>
                    <a:pt x="7" y="31"/>
                    <a:pt x="6" y="26"/>
                    <a:pt x="6" y="20"/>
                  </a:cubicBezTo>
                  <a:cubicBezTo>
                    <a:pt x="6" y="18"/>
                    <a:pt x="6" y="15"/>
                    <a:pt x="7" y="13"/>
                  </a:cubicBezTo>
                  <a:cubicBezTo>
                    <a:pt x="14" y="16"/>
                    <a:pt x="14" y="16"/>
                    <a:pt x="14" y="16"/>
                  </a:cubicBezTo>
                  <a:cubicBezTo>
                    <a:pt x="12" y="18"/>
                    <a:pt x="12" y="18"/>
                    <a:pt x="12" y="18"/>
                  </a:cubicBezTo>
                  <a:cubicBezTo>
                    <a:pt x="17" y="22"/>
                    <a:pt x="17" y="22"/>
                    <a:pt x="17" y="22"/>
                  </a:cubicBezTo>
                  <a:cubicBezTo>
                    <a:pt x="19" y="20"/>
                    <a:pt x="19" y="20"/>
                    <a:pt x="19" y="20"/>
                  </a:cubicBezTo>
                  <a:close/>
                  <a:moveTo>
                    <a:pt x="32" y="10"/>
                  </a:moveTo>
                  <a:cubicBezTo>
                    <a:pt x="32" y="45"/>
                    <a:pt x="32" y="45"/>
                    <a:pt x="32" y="45"/>
                  </a:cubicBezTo>
                  <a:cubicBezTo>
                    <a:pt x="32" y="45"/>
                    <a:pt x="27" y="45"/>
                    <a:pt x="25" y="41"/>
                  </a:cubicBezTo>
                  <a:cubicBezTo>
                    <a:pt x="24" y="37"/>
                    <a:pt x="28" y="16"/>
                    <a:pt x="28" y="14"/>
                  </a:cubicBezTo>
                  <a:cubicBezTo>
                    <a:pt x="28" y="13"/>
                    <a:pt x="28" y="10"/>
                    <a:pt x="28" y="10"/>
                  </a:cubicBezTo>
                  <a:lnTo>
                    <a:pt x="32" y="10"/>
                  </a:lnTo>
                  <a:close/>
                </a:path>
              </a:pathLst>
            </a:custGeom>
            <a:solidFill>
              <a:schemeClr val="bg1"/>
            </a:solidFill>
            <a:ln>
              <a:noFill/>
            </a:ln>
          </p:spPr>
          <p:txBody>
            <a:bodyPr vert="horz" wrap="square" lIns="91440" tIns="45720" rIns="91440" bIns="45720" numCol="1" anchor="t" anchorCtr="0" compatLnSpc="1">
              <a:normAutofit fontScale="475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prstClr val="black"/>
                </a:solidFill>
                <a:latin typeface="Arial" pitchFamily="34" charset="0"/>
                <a:ea typeface="黑体" panose="02010609060101010101" pitchFamily="49" charset="-122"/>
                <a:sym typeface="Arial" pitchFamily="34" charset="0"/>
              </a:endParaRPr>
            </a:p>
          </p:txBody>
        </p:sp>
      </p:grpSp>
      <p:grpSp>
        <p:nvGrpSpPr>
          <p:cNvPr id="28" name="组合 27"/>
          <p:cNvGrpSpPr/>
          <p:nvPr/>
        </p:nvGrpSpPr>
        <p:grpSpPr>
          <a:xfrm>
            <a:off x="3877898" y="1027906"/>
            <a:ext cx="4436204" cy="4396168"/>
            <a:chOff x="744170" y="794512"/>
            <a:chExt cx="3343539" cy="3313364"/>
          </a:xfrm>
        </p:grpSpPr>
        <p:sp>
          <p:nvSpPr>
            <p:cNvPr id="29" name="椭圆 28"/>
            <p:cNvSpPr/>
            <p:nvPr userDrawn="1"/>
          </p:nvSpPr>
          <p:spPr>
            <a:xfrm>
              <a:off x="759257" y="794512"/>
              <a:ext cx="3313364" cy="3313364"/>
            </a:xfrm>
            <a:prstGeom prst="ellipse">
              <a:avLst/>
            </a:prstGeom>
            <a:solidFill>
              <a:schemeClr val="accent1">
                <a:alpha val="54000"/>
              </a:schemeClr>
            </a:solidFill>
            <a:ln>
              <a:noFill/>
            </a:ln>
            <a:effectLst>
              <a:outerShdw blurRad="50800" dist="635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prstClr val="white"/>
                </a:solidFill>
                <a:latin typeface="Arial" pitchFamily="34" charset="0"/>
                <a:ea typeface="黑体" panose="02010609060101010101" pitchFamily="49" charset="-122"/>
                <a:sym typeface="Arial" pitchFamily="34" charset="0"/>
              </a:endParaRPr>
            </a:p>
          </p:txBody>
        </p:sp>
        <p:sp>
          <p:nvSpPr>
            <p:cNvPr id="30" name="矩形 29"/>
            <p:cNvSpPr/>
            <p:nvPr/>
          </p:nvSpPr>
          <p:spPr>
            <a:xfrm>
              <a:off x="744170" y="1419622"/>
              <a:ext cx="3343539" cy="1200329"/>
            </a:xfrm>
            <a:prstGeom prst="rect">
              <a:avLst/>
            </a:prstGeom>
            <a:effectLst>
              <a:outerShdw blurRad="50800" dist="38100" dir="8100000" algn="tr" rotWithShape="0">
                <a:prstClr val="black">
                  <a:alpha val="40000"/>
                </a:prstClr>
              </a:outerShdw>
            </a:effectLst>
          </p:spPr>
          <p:txBody>
            <a:bodyPr wrap="square">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sz="7200" b="1" smtClean="0">
                <a:solidFill>
                  <a:prstClr val="white"/>
                </a:solidFill>
                <a:latin typeface="Arial" pitchFamily="34" charset="0"/>
                <a:ea typeface="黑体" panose="02010609060101010101" pitchFamily="49" charset="-122"/>
                <a:sym typeface="Arial" pitchFamily="34" charset="0"/>
              </a:endParaRPr>
            </a:p>
          </p:txBody>
        </p:sp>
      </p:grpSp>
      <p:sp>
        <p:nvSpPr>
          <p:cNvPr id="2" name="Title 1"/>
          <p:cNvSpPr>
            <a:spLocks noGrp="1"/>
          </p:cNvSpPr>
          <p:nvPr>
            <p:ph type="title" hasCustomPrompt="1"/>
          </p:nvPr>
        </p:nvSpPr>
        <p:spPr>
          <a:xfrm>
            <a:off x="3877896" y="1027906"/>
            <a:ext cx="4381336" cy="4396168"/>
          </a:xfrm>
        </p:spPr>
        <p:txBody>
          <a:bodyPr>
            <a:normAutofit/>
          </a:bodyPr>
          <a:lstStyle>
            <a:lvl1pPr algn="ctr">
              <a:defRPr sz="11500">
                <a:solidFill>
                  <a:schemeClr val="bg1"/>
                </a:solidFill>
              </a:defRPr>
            </a:lvl1pPr>
          </a:lstStyle>
          <a:p>
            <a:r>
              <a:rPr lang="zh-CN" altLang="en-US" smtClean="0"/>
              <a:t>编辑标题</a:t>
            </a:r>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37E4FB97-E3BC-434F-848B-783411D1D037}" type="datetime1">
              <a:rPr lang="zh-CN" altLang="en-US" smtClean="0"/>
              <a:t/>
            </a:fld>
            <a:endParaRPr lang="zh-CN" altLang="en-US"/>
          </a:p>
        </p:txBody>
      </p:sp>
      <p:sp>
        <p:nvSpPr>
          <p:cNvPr id="3" name="Footer Placeholder 2"/>
          <p:cNvSpPr>
            <a:spLocks noGrp="1"/>
          </p:cNvSpPr>
          <p:nvPr>
            <p:ph type="ftr" sz="quarter" idx="11"/>
          </p:nvPr>
        </p:nvSpPr>
        <p:spPr/>
        <p:txBody>
          <a:bodyPr/>
          <a:lstStyle/>
          <a:p>
            <a:endParaRPr lang="zh-CN" altLang="en-US"/>
          </a:p>
        </p:txBody>
      </p:sp>
      <p:sp>
        <p:nvSpPr>
          <p:cNvPr id="4" name="Slide Number Placeholder 3"/>
          <p:cNvSpPr>
            <a:spLocks noGrp="1"/>
          </p:cNvSpPr>
          <p:nvPr>
            <p:ph type="sldNum" sz="quarter" idx="12"/>
          </p:nvPr>
        </p:nvSpPr>
        <p:spPr/>
        <p:txBody>
          <a:bodyPr/>
          <a:lstStyle/>
          <a:p>
            <a:fld id="{0C913308-F349-4B6D-A68A-DD1791B4A57B}"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Title 1"/>
          <p:cNvSpPr>
            <a:spLocks noGrp="1"/>
          </p:cNvSpPr>
          <p:nvPr>
            <p:ph type="title"/>
          </p:nvPr>
        </p:nvSpPr>
        <p:spPr>
          <a:xfrm>
            <a:off x="7041766" y="908720"/>
            <a:ext cx="4625961" cy="1600200"/>
          </a:xfrm>
        </p:spPr>
        <p:txBody>
          <a:bodyPr anchor="b"/>
          <a:lstStyle>
            <a:lvl1pPr>
              <a:defRPr sz="3200">
                <a:solidFill>
                  <a:schemeClr val="accent1"/>
                </a:solidFill>
              </a:defRPr>
            </a:lvl1pPr>
          </a:lstStyle>
          <a:p>
            <a:r>
              <a:rPr lang="zh-CN" altLang="en-US" smtClean="0"/>
              <a:t>单击此处编辑母版标题样式</a:t>
            </a:r>
            <a:endParaRPr lang="en-US"/>
          </a:p>
        </p:txBody>
      </p:sp>
      <p:sp>
        <p:nvSpPr>
          <p:cNvPr id="3" name="Picture Placeholder 2"/>
          <p:cNvSpPr>
            <a:spLocks noGrp="1" noChangeAspect="1"/>
          </p:cNvSpPr>
          <p:nvPr>
            <p:ph type="pic" idx="1"/>
          </p:nvPr>
        </p:nvSpPr>
        <p:spPr>
          <a:xfrm>
            <a:off x="0" y="0"/>
            <a:ext cx="6312024" cy="616530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zh-CN" altLang="en-US" smtClean="0"/>
              <a:t>单击图标添加图片</a:t>
            </a:r>
            <a:endParaRPr lang="en-US"/>
          </a:p>
        </p:txBody>
      </p:sp>
      <p:sp>
        <p:nvSpPr>
          <p:cNvPr id="4" name="Text Placeholder 3"/>
          <p:cNvSpPr>
            <a:spLocks noGrp="1"/>
          </p:cNvSpPr>
          <p:nvPr>
            <p:ph type="body" sz="half" idx="2"/>
          </p:nvPr>
        </p:nvSpPr>
        <p:spPr>
          <a:xfrm>
            <a:off x="7041766" y="2508920"/>
            <a:ext cx="4625961" cy="3240360"/>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endParaRPr lang="zh-CN" altLang="en-US" smtClean="0"/>
          </a:p>
        </p:txBody>
      </p:sp>
      <p:sp>
        <p:nvSpPr>
          <p:cNvPr id="5" name="Date Placeholder 4"/>
          <p:cNvSpPr>
            <a:spLocks noGrp="1"/>
          </p:cNvSpPr>
          <p:nvPr>
            <p:ph type="dt" sz="half" idx="10"/>
          </p:nvPr>
        </p:nvSpPr>
        <p:spPr/>
        <p:txBody>
          <a:bodyPr/>
          <a:lstStyle/>
          <a:p>
            <a:fld id="{C18730D6-7799-488D-942C-A8675A37AEDB}" type="datetime1">
              <a:rPr lang="zh-CN" altLang="en-US" smtClean="0"/>
              <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0C913308-F349-4B6D-A68A-DD1791B4A57B}"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10;文本">
    <p:spTree>
      <p:nvGrpSpPr>
        <p:cNvPr id="1" name=""/>
        <p:cNvGrpSpPr/>
        <p:nvPr/>
      </p:nvGrpSpPr>
      <p:grpSpPr>
        <a:xfrm>
          <a:off x="0" y="0"/>
          <a:ext cx="0" cy="0"/>
        </a:xfrm>
      </p:grpSpPr>
      <p:sp>
        <p:nvSpPr>
          <p:cNvPr id="2" name="Vertical Title 1"/>
          <p:cNvSpPr>
            <a:spLocks noGrp="1"/>
          </p:cNvSpPr>
          <p:nvPr>
            <p:ph type="title" orient="vert"/>
          </p:nvPr>
        </p:nvSpPr>
        <p:spPr>
          <a:xfrm>
            <a:off x="8724900" y="365125"/>
            <a:ext cx="2628900" cy="5811838"/>
          </a:xfrm>
        </p:spPr>
        <p:txBody>
          <a:bodyPr vert="eaVert"/>
          <a:lstStyle/>
          <a:p>
            <a:r>
              <a:rPr lang="zh-CN" altLang="en-US" smtClean="0"/>
              <a:t>单击此处编辑母版标题样式</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lvl1pPr>
              <a:defRPr sz="2400"/>
            </a:lvl1pPr>
            <a:lvl2pPr>
              <a:defRPr sz="2000"/>
            </a:lvl2pPr>
            <a:lvl3pPr>
              <a:defRPr sz="1800"/>
            </a:lvl3pPr>
            <a:lvl4pPr>
              <a:defRPr sz="1800"/>
            </a:lvl4pPr>
            <a:lvl5pPr>
              <a:defRPr sz="1800"/>
            </a:lvl5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en-US"/>
          </a:p>
        </p:txBody>
      </p:sp>
      <p:sp>
        <p:nvSpPr>
          <p:cNvPr id="4" name="Date Placeholder 3"/>
          <p:cNvSpPr>
            <a:spLocks noGrp="1"/>
          </p:cNvSpPr>
          <p:nvPr>
            <p:ph type="dt" sz="half" idx="10"/>
          </p:nvPr>
        </p:nvSpPr>
        <p:spPr/>
        <p:txBody>
          <a:bodyPr/>
          <a:lstStyle/>
          <a:p>
            <a:fld id="{7437572F-C21A-4FBF-A0CA-BC9FBCC5AEF6}" type="datetimeFigureOut">
              <a:rPr lang="zh-CN" altLang="en-US" smtClean="0"/>
              <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24DD9983-4239-4731-A26C-445A7F7BFAA5}"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spTree>
      <p:nvGrpSpPr>
        <p:cNvPr id="1" name=""/>
        <p:cNvGrpSpPr/>
        <p:nvPr/>
      </p:nvGrpSpPr>
      <p:grpSpPr>
        <a:xfrm>
          <a:off x="0" y="0"/>
          <a:ext cx="0" cy="0"/>
        </a:xfrm>
      </p:grpSpPr>
      <p:sp>
        <p:nvSpPr>
          <p:cNvPr id="3" name="日期占位符 2"/>
          <p:cNvSpPr>
            <a:spLocks noGrp="1"/>
          </p:cNvSpPr>
          <p:nvPr>
            <p:ph type="dt" sz="half" idx="10"/>
          </p:nvPr>
        </p:nvSpPr>
        <p:spPr/>
        <p:txBody>
          <a:bodyPr/>
          <a:lstStyle/>
          <a:p>
            <a:fld id="{36BC876E-1AC5-4C0A-8B46-C15EA0663AE8}" type="datetime1">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0C913308-F349-4B6D-A68A-DD1791B4A57B}" type="slidenum">
              <a:rPr lang="zh-CN" altLang="en-US" smtClean="0"/>
              <a:t/>
            </a:fld>
            <a:endParaRPr lang="zh-CN" altLang="en-US"/>
          </a:p>
        </p:txBody>
      </p:sp>
      <p:sp>
        <p:nvSpPr>
          <p:cNvPr id="7" name="内容占位符 6"/>
          <p:cNvSpPr>
            <a:spLocks noGrp="1"/>
          </p:cNvSpPr>
          <p:nvPr>
            <p:ph sz="quarter" idx="13"/>
          </p:nvPr>
        </p:nvSpPr>
        <p:spPr>
          <a:xfrm>
            <a:off x="838800" y="363600"/>
            <a:ext cx="10515600" cy="5810400"/>
          </a:xfrm>
        </p:spPr>
        <p:txBody>
          <a:bodyPr/>
          <a:lstStyle>
            <a:lvl1pPr>
              <a:defRPr sz="2400"/>
            </a:lvl1pPr>
            <a:lvl2pPr>
              <a:defRPr sz="2000"/>
            </a:lvl2pPr>
            <a:lvl3pPr>
              <a:defRPr sz="1800"/>
            </a:lvl3pPr>
            <a:lvl4pPr>
              <a:defRPr sz="1800"/>
            </a:lvl4pPr>
            <a:lvl5pPr>
              <a:defRPr sz="1800"/>
            </a:lvl5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 preserve="1">
  <p:cSld name="标题和文本">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文本占位符 2"/>
          <p:cNvSpPr>
            <a:spLocks noGrp="1"/>
          </p:cNvSpPr>
          <p:nvPr>
            <p:ph type="body" idx="1"/>
          </p:nvPr>
        </p:nvSpPr>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36BC876E-1AC5-4C0A-8B46-C15EA0663AE8}" type="datetime1">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C913308-F349-4B6D-A68A-DD1791B4A57B}"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7" name="矩形 6"/>
          <p:cNvSpPr/>
          <p:nvPr/>
        </p:nvSpPr>
        <p:spPr>
          <a:xfrm>
            <a:off x="0" y="6176963"/>
            <a:ext cx="12192000" cy="67839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Arial" pitchFamily="34" charset="0"/>
              <a:ea typeface="黑体" panose="02010609060101010101" pitchFamily="49" charset="-122"/>
              <a:sym typeface="Arial" pitchFamily="34" charset="0"/>
            </a:endParaRPr>
          </a:p>
        </p:txBody>
      </p:sp>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smtClean="0"/>
              <a:t>单击此处编辑母版标题样式</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6BC876E-1AC5-4C0A-8B46-C15EA0663AE8}" type="datetime1">
              <a:rPr lang="zh-CN" altLang="en-US" smtClean="0"/>
              <a:t>2024/9/18</a:t>
            </a:fld>
            <a:endParaRPr lang="zh-CN" alt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C913308-F349-4B6D-A68A-DD1791B4A57B}" type="slidenum">
              <a:rPr lang="zh-CN" altLang="en-US" smtClean="0"/>
              <a:t>0</a:t>
            </a:fld>
            <a:endParaRPr lang="zh-CN" altLang="en-US"/>
          </a:p>
        </p:txBody>
      </p:sp>
      <p:grpSp>
        <p:nvGrpSpPr>
          <p:cNvPr id="11" name="组合 10"/>
          <p:cNvGrpSpPr/>
          <p:nvPr/>
        </p:nvGrpSpPr>
        <p:grpSpPr>
          <a:xfrm>
            <a:off x="9903694" y="6176963"/>
            <a:ext cx="1072330" cy="681037"/>
            <a:chOff x="10640294" y="6176963"/>
            <a:chExt cx="622316" cy="548735"/>
          </a:xfrm>
        </p:grpSpPr>
        <p:sp>
          <p:nvSpPr>
            <p:cNvPr id="8" name="矩形 7"/>
            <p:cNvSpPr/>
            <p:nvPr/>
          </p:nvSpPr>
          <p:spPr>
            <a:xfrm>
              <a:off x="10640294" y="6176963"/>
              <a:ext cx="213205" cy="54873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Arial" pitchFamily="34" charset="0"/>
                <a:ea typeface="黑体" panose="02010609060101010101" pitchFamily="49" charset="-122"/>
                <a:sym typeface="Arial" pitchFamily="34" charset="0"/>
              </a:endParaRPr>
            </a:p>
          </p:txBody>
        </p:sp>
        <p:sp>
          <p:nvSpPr>
            <p:cNvPr id="9" name="矩形 8"/>
            <p:cNvSpPr/>
            <p:nvPr/>
          </p:nvSpPr>
          <p:spPr>
            <a:xfrm>
              <a:off x="10951641" y="6176963"/>
              <a:ext cx="144016" cy="54873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Arial" pitchFamily="34" charset="0"/>
                <a:ea typeface="黑体" panose="02010609060101010101" pitchFamily="49" charset="-122"/>
                <a:sym typeface="Arial" pitchFamily="34" charset="0"/>
              </a:endParaRPr>
            </a:p>
          </p:txBody>
        </p:sp>
        <p:sp>
          <p:nvSpPr>
            <p:cNvPr id="10" name="矩形 9"/>
            <p:cNvSpPr/>
            <p:nvPr/>
          </p:nvSpPr>
          <p:spPr>
            <a:xfrm>
              <a:off x="11190602" y="6176963"/>
              <a:ext cx="72008" cy="54873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Arial" pitchFamily="34" charset="0"/>
                <a:ea typeface="黑体" panose="02010609060101010101" pitchFamily="49" charset="-122"/>
                <a:sym typeface="Arial" pitchFamily="34" charset="0"/>
              </a:endParaRPr>
            </a:p>
          </p:txBody>
        </p:sp>
      </p:gr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0.xml" /><Relationship Id="rId11" Type="http://schemas.openxmlformats.org/officeDocument/2006/relationships/tags" Target="../tags/tag11.xml" /><Relationship Id="rId12" Type="http://schemas.openxmlformats.org/officeDocument/2006/relationships/tags" Target="../tags/tag12.xml" /><Relationship Id="rId13" Type="http://schemas.openxmlformats.org/officeDocument/2006/relationships/tags" Target="../tags/tag13.xml" /><Relationship Id="rId14" Type="http://schemas.openxmlformats.org/officeDocument/2006/relationships/tags" Target="../tags/tag14.xml" /><Relationship Id="rId15" Type="http://schemas.openxmlformats.org/officeDocument/2006/relationships/tags" Target="../tags/tag15.xml" /><Relationship Id="rId16" Type="http://schemas.openxmlformats.org/officeDocument/2006/relationships/tags" Target="../tags/tag16.xml" /><Relationship Id="rId17" Type="http://schemas.openxmlformats.org/officeDocument/2006/relationships/tags" Target="../tags/tag17.xml" /><Relationship Id="rId18" Type="http://schemas.openxmlformats.org/officeDocument/2006/relationships/tags" Target="../tags/tag18.xml" /><Relationship Id="rId19" Type="http://schemas.openxmlformats.org/officeDocument/2006/relationships/tags" Target="../tags/tag19.xml" /><Relationship Id="rId2" Type="http://schemas.openxmlformats.org/officeDocument/2006/relationships/notesSlide" Target="../notesSlides/notesSlide1.xml" /><Relationship Id="rId20" Type="http://schemas.openxmlformats.org/officeDocument/2006/relationships/tags" Target="../tags/tag20.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tags" Target="../tags/tag8.xml" /><Relationship Id="rId9" Type="http://schemas.openxmlformats.org/officeDocument/2006/relationships/tags" Target="../tags/tag9.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1.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 Id="rId3" Type="http://schemas.openxmlformats.org/officeDocument/2006/relationships/tags" Target="../tags/tag2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jpeg" /><Relationship Id="rId3" Type="http://schemas.openxmlformats.org/officeDocument/2006/relationships/tags" Target="../tags/tag2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jpeg" /><Relationship Id="rId3" Type="http://schemas.openxmlformats.org/officeDocument/2006/relationships/tags" Target="../tags/tag2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98120125021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577" name="文本框 99"/>
          <p:cNvSpPr txBox="1"/>
          <p:nvPr/>
        </p:nvSpPr>
        <p:spPr>
          <a:xfrm>
            <a:off x="3556000" y="107950"/>
            <a:ext cx="5080000" cy="398780"/>
          </a:xfrm>
          <a:prstGeom prst="rect">
            <a:avLst/>
          </a:prstGeom>
          <a:noFill/>
          <a:ln w="9525">
            <a:noFill/>
          </a:ln>
        </p:spPr>
        <p:txBody>
          <a:bodyPr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000">
                <a:latin typeface="宋体" panose="02010600030101010101" pitchFamily="2" charset="-122"/>
                <a:ea typeface="宋体" panose="02010600030101010101" pitchFamily="2" charset="-122"/>
              </a:rPr>
              <a:t>PPT</a:t>
            </a:r>
            <a:r>
              <a:rPr lang="zh-CN" altLang="en-US" sz="2000">
                <a:latin typeface="宋体" panose="02010600030101010101" pitchFamily="2" charset="-122"/>
                <a:ea typeface="宋体" panose="02010600030101010101" pitchFamily="2" charset="-122"/>
              </a:rPr>
              <a:t>首页</a:t>
            </a:r>
            <a:endParaRPr lang="zh-CN" altLang="en-US">
              <a:latin typeface="Arial" pitchFamily="34" charset="0"/>
              <a:ea typeface="宋体" panose="02010600030101010101" pitchFamily="2" charset="-122"/>
            </a:endParaRPr>
          </a:p>
        </p:txBody>
      </p:sp>
      <p:graphicFrame>
        <p:nvGraphicFramePr>
          <p:cNvPr id="4" name="表格 3"/>
          <p:cNvGraphicFramePr>
            <a:graphicFrameLocks noGrp="1"/>
          </p:cNvGraphicFramePr>
          <p:nvPr/>
        </p:nvGraphicFramePr>
        <p:xfrm>
          <a:off x="2052638" y="666750"/>
          <a:ext cx="7691120" cy="5487670"/>
        </p:xfrm>
        <a:graphic>
          <a:graphicData uri="http://schemas.openxmlformats.org/drawingml/2006/table">
            <a:tbl>
              <a:tblPr firstRow="1" bandRow="1">
                <a:tableStyleId>{5940675A-B579-460E-94D1-54222C63F5DA}</a:tableStyleId>
              </a:tblPr>
              <a:tblGrid>
                <a:gridCol w="2145665"/>
                <a:gridCol w="5545455"/>
              </a:tblGrid>
              <a:tr h="779780">
                <a:tc>
                  <a:txBody>
                    <a:bodyPr vert="horz" wrap="square"/>
                    <a:lstStyle/>
                    <a:p>
                      <a:pPr indent="0" algn="ctr">
                        <a:buNone/>
                      </a:pPr>
                      <a:r>
                        <a:rPr lang="zh-CN" altLang="en-US" sz="1400" b="0">
                          <a:latin typeface="宋体" panose="02010600030101010101" pitchFamily="2" charset="-122"/>
                          <a:ea typeface="宋体" panose="02010600030101010101" pitchFamily="2" charset="-122"/>
                          <a:cs typeface="宋体" panose="02010600030101010101" pitchFamily="2" charset="-122"/>
                        </a:rPr>
                        <a:t>学员岗位工种（期次）</a:t>
                      </a:r>
                      <a:endParaRPr lang="zh-CN" altLang="en-US" sz="1400" b="0">
                        <a:latin typeface="宋体" panose="02010600030101010101" pitchFamily="2" charset="-122"/>
                        <a:ea typeface="宋体" panose="02010600030101010101" pitchFamily="2" charset="-122"/>
                        <a:cs typeface="宋体" panose="02010600030101010101" pitchFamily="2" charset="-122"/>
                      </a:endParaRPr>
                    </a:p>
                  </a:txBody>
                  <a:tcPr marL="0" marR="0" marT="0" marB="1"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ctr">
                        <a:buNone/>
                      </a:pPr>
                      <a:r>
                        <a:rPr lang="zh-CN" altLang="en-US" sz="1400" b="0">
                          <a:latin typeface="宋体" panose="02010600030101010101" pitchFamily="2" charset="-122"/>
                          <a:ea typeface="宋体" panose="02010600030101010101" pitchFamily="2" charset="-122"/>
                          <a:cs typeface="宋体" panose="02010600030101010101" pitchFamily="2" charset="-122"/>
                        </a:rPr>
                        <a:t>瓦斯检查工</a:t>
                      </a:r>
                      <a:endParaRPr lang="zh-CN" altLang="en-US" sz="1400" b="0">
                        <a:latin typeface="宋体" panose="02010600030101010101" pitchFamily="2" charset="-122"/>
                        <a:ea typeface="宋体" panose="02010600030101010101" pitchFamily="2" charset="-122"/>
                        <a:cs typeface="宋体" panose="02010600030101010101" pitchFamily="2" charset="-122"/>
                      </a:endParaRPr>
                    </a:p>
                  </a:txBody>
                  <a:tcPr marL="0" marR="0" marT="0" marB="1" anchor="ctr">
                    <a:lnL w="12700" cap="flat" cmpd="sng">
                      <a:solidFill>
                        <a:srgbClr val="080000"/>
                      </a:solidFill>
                      <a:prstDash val="solid"/>
                      <a:headEnd type="none" w="med" len="med"/>
                      <a:tailEnd type="none" w="med" len="med"/>
                    </a:lnL>
                    <a:lnR w="9525" cap="flat" cmpd="sng">
                      <a:solidFill>
                        <a:srgbClr val="00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780415">
                <a:tc>
                  <a:txBody>
                    <a:bodyPr vert="horz" wrap="square"/>
                    <a:lstStyle/>
                    <a:p>
                      <a:pPr indent="0" algn="ctr">
                        <a:buNone/>
                      </a:pPr>
                      <a:r>
                        <a:rPr lang="zh-CN" altLang="en-US" sz="1400" b="0">
                          <a:latin typeface="宋体" panose="02010600030101010101" pitchFamily="2" charset="-122"/>
                          <a:ea typeface="宋体" panose="02010600030101010101" pitchFamily="2" charset="-122"/>
                          <a:cs typeface="宋体" panose="02010600030101010101" pitchFamily="2" charset="-122"/>
                        </a:rPr>
                        <a:t>大课题</a:t>
                      </a:r>
                      <a:endParaRPr lang="zh-CN" altLang="en-US" sz="1400" b="0">
                        <a:latin typeface="宋体" panose="02010600030101010101" pitchFamily="2" charset="-122"/>
                        <a:ea typeface="宋体" panose="02010600030101010101" pitchFamily="2" charset="-122"/>
                        <a:cs typeface="宋体" panose="02010600030101010101" pitchFamily="2" charset="-122"/>
                      </a:endParaRPr>
                    </a:p>
                  </a:txBody>
                  <a:tcPr marL="0" marR="0" marT="0" marB="1"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ctr">
                        <a:buNone/>
                      </a:pPr>
                      <a:r>
                        <a:rPr lang="zh-CN" altLang="en-US" sz="1400" b="0">
                          <a:latin typeface="宋体" panose="02010600030101010101" pitchFamily="2" charset="-122"/>
                          <a:ea typeface="宋体" panose="02010600030101010101" pitchFamily="2" charset="-122"/>
                          <a:cs typeface="宋体" panose="02010600030101010101" pitchFamily="2" charset="-122"/>
                        </a:rPr>
                        <a:t>煤矿瓦斯检查工的职业特殊性</a:t>
                      </a:r>
                      <a:endParaRPr lang="zh-CN" altLang="en-US" sz="1400" b="0">
                        <a:latin typeface="宋体" panose="02010600030101010101" pitchFamily="2" charset="-122"/>
                        <a:ea typeface="宋体" panose="02010600030101010101" pitchFamily="2" charset="-122"/>
                        <a:cs typeface="宋体" panose="02010600030101010101" pitchFamily="2" charset="-122"/>
                      </a:endParaRPr>
                    </a:p>
                  </a:txBody>
                  <a:tcPr marL="0" marR="0" marT="0" marB="1" anchor="ctr">
                    <a:lnL w="12700" cap="flat" cmpd="sng">
                      <a:solidFill>
                        <a:srgbClr val="080000"/>
                      </a:solidFill>
                      <a:prstDash val="solid"/>
                      <a:headEnd type="none" w="med" len="med"/>
                      <a:tailEnd type="none" w="med" len="med"/>
                    </a:lnL>
                    <a:lnR w="9525" cap="flat" cmpd="sng">
                      <a:solidFill>
                        <a:srgbClr val="00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779780">
                <a:tc>
                  <a:txBody>
                    <a:bodyPr vert="horz" wrap="square"/>
                    <a:lstStyle/>
                    <a:p>
                      <a:pPr indent="0" algn="ctr">
                        <a:buNone/>
                      </a:pPr>
                      <a:r>
                        <a:rPr lang="zh-CN" altLang="en-US" sz="1400" b="0">
                          <a:latin typeface="宋体" panose="02010600030101010101" pitchFamily="2" charset="-122"/>
                          <a:ea typeface="宋体" panose="02010600030101010101" pitchFamily="2" charset="-122"/>
                          <a:cs typeface="宋体" panose="02010600030101010101" pitchFamily="2" charset="-122"/>
                        </a:rPr>
                        <a:t>小标题</a:t>
                      </a:r>
                      <a:endParaRPr lang="zh-CN" altLang="en-US" sz="1400" b="0">
                        <a:latin typeface="宋体" panose="02010600030101010101" pitchFamily="2" charset="-122"/>
                        <a:ea typeface="宋体" panose="02010600030101010101" pitchFamily="2" charset="-122"/>
                        <a:cs typeface="宋体" panose="02010600030101010101" pitchFamily="2" charset="-122"/>
                      </a:endParaRPr>
                    </a:p>
                  </a:txBody>
                  <a:tcPr marL="0" marR="0" marT="0" marB="1"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ctr">
                        <a:buNone/>
                      </a:pPr>
                      <a:r>
                        <a:rPr lang="zh-CN" altLang="en-US" sz="1400" b="0">
                          <a:latin typeface="宋体" panose="02010600030101010101" pitchFamily="2" charset="-122"/>
                          <a:ea typeface="宋体" panose="02010600030101010101" pitchFamily="2" charset="-122"/>
                          <a:cs typeface="宋体" panose="02010600030101010101" pitchFamily="2" charset="-122"/>
                        </a:rPr>
                        <a:t>井下作业特点、上岗条件、安全职责、抵制三违</a:t>
                      </a:r>
                      <a:endParaRPr lang="zh-CN" altLang="en-US" sz="1400" b="0">
                        <a:latin typeface="宋体" panose="02010600030101010101" pitchFamily="2" charset="-122"/>
                        <a:ea typeface="宋体" panose="02010600030101010101" pitchFamily="2" charset="-122"/>
                        <a:cs typeface="宋体" panose="02010600030101010101" pitchFamily="2" charset="-122"/>
                      </a:endParaRPr>
                    </a:p>
                  </a:txBody>
                  <a:tcPr marL="0" marR="0" marT="0" marB="1" anchor="ctr">
                    <a:lnL w="12700" cap="flat" cmpd="sng">
                      <a:solidFill>
                        <a:srgbClr val="080000"/>
                      </a:solidFill>
                      <a:prstDash val="solid"/>
                      <a:headEnd type="none" w="med" len="med"/>
                      <a:tailEnd type="none" w="med" len="med"/>
                    </a:lnL>
                    <a:lnR w="9525" cap="flat" cmpd="sng">
                      <a:solidFill>
                        <a:srgbClr val="00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781050">
                <a:tc>
                  <a:txBody>
                    <a:bodyPr vert="horz" wrap="square"/>
                    <a:lstStyle/>
                    <a:p>
                      <a:pPr indent="0" algn="ctr">
                        <a:buNone/>
                      </a:pPr>
                      <a:r>
                        <a:rPr lang="zh-CN" altLang="en-US" sz="1400" b="0">
                          <a:latin typeface="宋体" panose="02010600030101010101" pitchFamily="2" charset="-122"/>
                          <a:ea typeface="宋体" panose="02010600030101010101" pitchFamily="2" charset="-122"/>
                          <a:cs typeface="宋体" panose="02010600030101010101" pitchFamily="2" charset="-122"/>
                        </a:rPr>
                        <a:t>课时数</a:t>
                      </a:r>
                      <a:endParaRPr lang="zh-CN" altLang="en-US" sz="1400" b="0">
                        <a:latin typeface="宋体" panose="02010600030101010101" pitchFamily="2" charset="-122"/>
                        <a:ea typeface="宋体" panose="02010600030101010101" pitchFamily="2" charset="-122"/>
                        <a:cs typeface="宋体" panose="02010600030101010101" pitchFamily="2" charset="-122"/>
                      </a:endParaRPr>
                    </a:p>
                  </a:txBody>
                  <a:tcPr marL="0" marR="0" marT="0" marB="1"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ctr">
                        <a:buNone/>
                      </a:pPr>
                      <a:r>
                        <a:rPr lang="en-US" altLang="zh-CN" sz="1400" b="0">
                          <a:latin typeface="宋体" panose="02010600030101010101" pitchFamily="2" charset="-122"/>
                          <a:ea typeface="宋体" panose="02010600030101010101" pitchFamily="2" charset="-122"/>
                          <a:cs typeface="宋体" panose="02010600030101010101" pitchFamily="2" charset="-122"/>
                        </a:rPr>
                        <a:t>1</a:t>
                      </a:r>
                      <a:r>
                        <a:rPr lang="zh-CN" altLang="en-US" sz="1400" b="0">
                          <a:latin typeface="宋体" panose="02010600030101010101" pitchFamily="2" charset="-122"/>
                          <a:ea typeface="宋体" panose="02010600030101010101" pitchFamily="2" charset="-122"/>
                          <a:cs typeface="宋体" panose="02010600030101010101" pitchFamily="2" charset="-122"/>
                        </a:rPr>
                        <a:t>课时</a:t>
                      </a:r>
                      <a:r>
                        <a:rPr lang="en-US" altLang="zh-CN" sz="1400" b="0">
                          <a:latin typeface="宋体" panose="02010600030101010101" pitchFamily="2" charset="-122"/>
                          <a:ea typeface="宋体" panose="02010600030101010101" pitchFamily="2" charset="-122"/>
                          <a:cs typeface="宋体" panose="02010600030101010101" pitchFamily="2" charset="-122"/>
                        </a:rPr>
                        <a:t> </a:t>
                      </a:r>
                      <a:endParaRPr lang="zh-CN" altLang="en-US" sz="1400" b="0">
                        <a:latin typeface="宋体" panose="02010600030101010101" pitchFamily="2" charset="-122"/>
                        <a:ea typeface="宋体" panose="02010600030101010101" pitchFamily="2" charset="-122"/>
                        <a:cs typeface="宋体" panose="02010600030101010101" pitchFamily="2" charset="-122"/>
                      </a:endParaRPr>
                    </a:p>
                  </a:txBody>
                  <a:tcPr marL="0" marR="0" marT="0" marB="1" anchor="ctr">
                    <a:lnL w="12700" cap="flat" cmpd="sng">
                      <a:solidFill>
                        <a:srgbClr val="080000"/>
                      </a:solidFill>
                      <a:prstDash val="solid"/>
                      <a:headEnd type="none" w="med" len="med"/>
                      <a:tailEnd type="none" w="med" len="med"/>
                    </a:lnL>
                    <a:lnR w="9525" cap="flat" cmpd="sng">
                      <a:solidFill>
                        <a:srgbClr val="00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779780">
                <a:tc>
                  <a:txBody>
                    <a:bodyPr vert="horz" wrap="square"/>
                    <a:lstStyle/>
                    <a:p>
                      <a:pPr indent="0" algn="ctr">
                        <a:buNone/>
                      </a:pPr>
                      <a:r>
                        <a:rPr lang="zh-CN" altLang="en-US" sz="1400" b="0">
                          <a:latin typeface="宋体" panose="02010600030101010101" pitchFamily="2" charset="-122"/>
                          <a:ea typeface="宋体" panose="02010600030101010101" pitchFamily="2" charset="-122"/>
                          <a:cs typeface="宋体" panose="02010600030101010101" pitchFamily="2" charset="-122"/>
                        </a:rPr>
                        <a:t>授课时间</a:t>
                      </a:r>
                      <a:endParaRPr lang="zh-CN" altLang="en-US" sz="1400" b="0">
                        <a:latin typeface="宋体" panose="02010600030101010101" pitchFamily="2" charset="-122"/>
                        <a:ea typeface="宋体" panose="02010600030101010101" pitchFamily="2" charset="-122"/>
                        <a:cs typeface="宋体" panose="02010600030101010101" pitchFamily="2" charset="-122"/>
                      </a:endParaRPr>
                    </a:p>
                  </a:txBody>
                  <a:tcPr marL="0" marR="0" marT="0" marB="1"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400" b="0">
                          <a:latin typeface="宋体" panose="02010600030101010101" pitchFamily="2" charset="-122"/>
                          <a:ea typeface="宋体" panose="02010600030101010101" pitchFamily="2" charset="-122"/>
                          <a:cs typeface="宋体" panose="02010600030101010101" pitchFamily="2" charset="-122"/>
                        </a:rPr>
                        <a:t>2018</a:t>
                      </a:r>
                      <a:r>
                        <a:rPr lang="zh-CN" altLang="en-US" sz="1400" b="0">
                          <a:latin typeface="宋体" panose="02010600030101010101" pitchFamily="2" charset="-122"/>
                          <a:ea typeface="宋体" panose="02010600030101010101" pitchFamily="2" charset="-122"/>
                          <a:cs typeface="宋体" panose="02010600030101010101" pitchFamily="2" charset="-122"/>
                        </a:rPr>
                        <a:t>年</a:t>
                      </a:r>
                      <a:r>
                        <a:rPr lang="en-US" altLang="zh-CN" sz="1400" b="0">
                          <a:latin typeface="宋体" panose="02010600030101010101" pitchFamily="2" charset="-122"/>
                          <a:ea typeface="宋体" panose="02010600030101010101" pitchFamily="2" charset="-122"/>
                          <a:cs typeface="宋体" panose="02010600030101010101" pitchFamily="2" charset="-122"/>
                        </a:rPr>
                        <a:t>3</a:t>
                      </a:r>
                      <a:r>
                        <a:rPr lang="zh-CN" altLang="en-US" sz="1400" b="0">
                          <a:latin typeface="宋体" panose="02010600030101010101" pitchFamily="2" charset="-122"/>
                          <a:ea typeface="宋体" panose="02010600030101010101" pitchFamily="2" charset="-122"/>
                          <a:cs typeface="宋体" panose="02010600030101010101" pitchFamily="2" charset="-122"/>
                        </a:rPr>
                        <a:t>月</a:t>
                      </a:r>
                      <a:r>
                        <a:rPr lang="en-US" altLang="zh-CN" sz="1400" b="0">
                          <a:latin typeface="宋体" panose="02010600030101010101" pitchFamily="2" charset="-122"/>
                          <a:ea typeface="宋体" panose="02010600030101010101" pitchFamily="2" charset="-122"/>
                          <a:cs typeface="宋体" panose="02010600030101010101" pitchFamily="2" charset="-122"/>
                        </a:rPr>
                        <a:t>27</a:t>
                      </a:r>
                      <a:r>
                        <a:rPr lang="zh-CN" altLang="en-US" sz="1400" b="0">
                          <a:latin typeface="宋体" panose="02010600030101010101" pitchFamily="2" charset="-122"/>
                          <a:ea typeface="宋体" panose="02010600030101010101" pitchFamily="2" charset="-122"/>
                          <a:cs typeface="宋体" panose="02010600030101010101" pitchFamily="2" charset="-122"/>
                        </a:rPr>
                        <a:t>日</a:t>
                      </a:r>
                      <a:endParaRPr lang="zh-CN" altLang="en-US" sz="1400" b="0">
                        <a:latin typeface="宋体" panose="02010600030101010101" pitchFamily="2" charset="-122"/>
                        <a:ea typeface="宋体" panose="02010600030101010101" pitchFamily="2" charset="-122"/>
                        <a:cs typeface="宋体" panose="02010600030101010101" pitchFamily="2" charset="-122"/>
                      </a:endParaRPr>
                    </a:p>
                  </a:txBody>
                  <a:tcPr marL="0" marR="0" marT="0" marB="1" anchor="ctr">
                    <a:lnL w="12700" cap="flat" cmpd="sng">
                      <a:solidFill>
                        <a:srgbClr val="080000"/>
                      </a:solidFill>
                      <a:prstDash val="solid"/>
                      <a:headEnd type="none" w="med" len="med"/>
                      <a:tailEnd type="none" w="med" len="med"/>
                    </a:lnL>
                    <a:lnR w="9525" cap="flat" cmpd="sng">
                      <a:solidFill>
                        <a:srgbClr val="00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779780">
                <a:tc>
                  <a:txBody>
                    <a:bodyPr vert="horz" wrap="square"/>
                    <a:lstStyle/>
                    <a:p>
                      <a:pPr indent="0" algn="ctr">
                        <a:buNone/>
                      </a:pPr>
                      <a:r>
                        <a:rPr lang="zh-CN" altLang="en-US" sz="1400" b="0">
                          <a:latin typeface="宋体" panose="02010600030101010101" pitchFamily="2" charset="-122"/>
                          <a:ea typeface="宋体" panose="02010600030101010101" pitchFamily="2" charset="-122"/>
                          <a:cs typeface="宋体" panose="02010600030101010101" pitchFamily="2" charset="-122"/>
                        </a:rPr>
                        <a:t>节次</a:t>
                      </a:r>
                      <a:endParaRPr lang="zh-CN" altLang="en-US" sz="1400" b="0">
                        <a:latin typeface="宋体" panose="02010600030101010101" pitchFamily="2" charset="-122"/>
                        <a:ea typeface="宋体" panose="02010600030101010101" pitchFamily="2" charset="-122"/>
                        <a:cs typeface="宋体" panose="02010600030101010101" pitchFamily="2" charset="-122"/>
                      </a:endParaRPr>
                    </a:p>
                  </a:txBody>
                  <a:tcPr marL="0" marR="0" marT="0" marB="1"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ctr">
                        <a:buNone/>
                      </a:pPr>
                      <a:r>
                        <a:rPr lang="zh-CN" altLang="en-US" sz="1400" b="0">
                          <a:latin typeface="宋体" panose="02010600030101010101" pitchFamily="2" charset="-122"/>
                          <a:ea typeface="宋体" panose="02010600030101010101" pitchFamily="2" charset="-122"/>
                          <a:cs typeface="宋体" panose="02010600030101010101" pitchFamily="2" charset="-122"/>
                        </a:rPr>
                        <a:t>第</a:t>
                      </a:r>
                      <a:r>
                        <a:rPr lang="en-US" altLang="zh-CN" sz="1400" b="0">
                          <a:latin typeface="宋体" panose="02010600030101010101" pitchFamily="2" charset="-122"/>
                          <a:ea typeface="宋体" panose="02010600030101010101" pitchFamily="2" charset="-122"/>
                          <a:cs typeface="宋体" panose="02010600030101010101" pitchFamily="2" charset="-122"/>
                        </a:rPr>
                        <a:t>3</a:t>
                      </a:r>
                      <a:r>
                        <a:rPr lang="zh-CN" altLang="en-US" sz="1400" b="0">
                          <a:latin typeface="宋体" panose="02010600030101010101" pitchFamily="2" charset="-122"/>
                          <a:ea typeface="宋体" panose="02010600030101010101" pitchFamily="2" charset="-122"/>
                          <a:cs typeface="宋体" panose="02010600030101010101" pitchFamily="2" charset="-122"/>
                        </a:rPr>
                        <a:t>节</a:t>
                      </a:r>
                      <a:endParaRPr lang="zh-CN" altLang="en-US" sz="1400" b="0">
                        <a:latin typeface="宋体" panose="02010600030101010101" pitchFamily="2" charset="-122"/>
                        <a:ea typeface="宋体" panose="02010600030101010101" pitchFamily="2" charset="-122"/>
                        <a:cs typeface="宋体" panose="02010600030101010101" pitchFamily="2" charset="-122"/>
                      </a:endParaRPr>
                    </a:p>
                  </a:txBody>
                  <a:tcPr marL="0" marR="0" marT="0" marB="1" anchor="ctr">
                    <a:lnL w="12700" cap="flat" cmpd="sng">
                      <a:solidFill>
                        <a:srgbClr val="080000"/>
                      </a:solidFill>
                      <a:prstDash val="solid"/>
                      <a:headEnd type="none" w="med" len="med"/>
                      <a:tailEnd type="none" w="med" len="med"/>
                    </a:lnL>
                    <a:lnR w="9525" cap="flat" cmpd="sng">
                      <a:solidFill>
                        <a:srgbClr val="00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807085">
                <a:tc>
                  <a:txBody>
                    <a:bodyPr vert="horz" wrap="square"/>
                    <a:lstStyle/>
                    <a:p>
                      <a:pPr indent="0" algn="ctr">
                        <a:buNone/>
                      </a:pPr>
                      <a:r>
                        <a:rPr lang="zh-CN" altLang="en-US" sz="1400" b="0">
                          <a:latin typeface="宋体" panose="02010600030101010101" pitchFamily="2" charset="-122"/>
                          <a:ea typeface="宋体" panose="02010600030101010101" pitchFamily="2" charset="-122"/>
                          <a:cs typeface="宋体" panose="02010600030101010101" pitchFamily="2" charset="-122"/>
                        </a:rPr>
                        <a:t>讲师姓名</a:t>
                      </a:r>
                      <a:endParaRPr lang="zh-CN" altLang="en-US" sz="1400" b="0">
                        <a:latin typeface="宋体" panose="02010600030101010101" pitchFamily="2" charset="-122"/>
                        <a:ea typeface="宋体" panose="02010600030101010101" pitchFamily="2" charset="-122"/>
                        <a:cs typeface="宋体" panose="02010600030101010101" pitchFamily="2" charset="-122"/>
                      </a:endParaRPr>
                    </a:p>
                  </a:txBody>
                  <a:tcPr marL="0" marR="0" marT="0" marB="1"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indent="0" algn="ctr">
                        <a:buNone/>
                      </a:pPr>
                      <a:r>
                        <a:rPr lang="en-US" altLang="zh-CN" sz="1400" b="0">
                          <a:latin typeface="宋体" panose="02010600030101010101" pitchFamily="2" charset="-122"/>
                          <a:ea typeface="宋体" panose="02010600030101010101" pitchFamily="2" charset="-122"/>
                          <a:cs typeface="宋体" panose="02010600030101010101" pitchFamily="2" charset="-122"/>
                        </a:rPr>
                        <a:t> </a:t>
                      </a:r>
                      <a:r>
                        <a:rPr lang="zh-CN" altLang="en-US" sz="1400" b="0">
                          <a:latin typeface="宋体" panose="02010600030101010101" pitchFamily="2" charset="-122"/>
                          <a:ea typeface="宋体" panose="02010600030101010101" pitchFamily="2" charset="-122"/>
                          <a:cs typeface="宋体" panose="02010600030101010101" pitchFamily="2" charset="-122"/>
                        </a:rPr>
                        <a:t>马晓田</a:t>
                      </a:r>
                      <a:endParaRPr lang="zh-CN" altLang="en-US" sz="1400" b="0">
                        <a:latin typeface="宋体" panose="02010600030101010101" pitchFamily="2" charset="-122"/>
                        <a:ea typeface="宋体" panose="02010600030101010101" pitchFamily="2" charset="-122"/>
                        <a:cs typeface="宋体" panose="02010600030101010101" pitchFamily="2" charset="-122"/>
                      </a:endParaRPr>
                    </a:p>
                  </a:txBody>
                  <a:tcPr marL="0" marR="0" marT="0" marB="1" anchor="ctr">
                    <a:lnL w="12700" cap="flat" cmpd="sng">
                      <a:solidFill>
                        <a:srgbClr val="080000"/>
                      </a:solidFill>
                      <a:prstDash val="solid"/>
                      <a:headEnd type="none" w="med" len="med"/>
                      <a:tailEnd type="none" w="med" len="med"/>
                    </a:lnL>
                    <a:lnR w="9525" cap="flat" cmpd="sng">
                      <a:solidFill>
                        <a:srgbClr val="00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bl>
          </a:graphicData>
        </a:graphic>
      </p:graphicFrame>
      <p:sp>
        <p:nvSpPr>
          <p:cNvPr id="5" name="文本框 4"/>
          <p:cNvSpPr txBox="1"/>
          <p:nvPr/>
        </p:nvSpPr>
        <p:spPr>
          <a:xfrm>
            <a:off x="3556000" y="7226300"/>
            <a:ext cx="5080000" cy="575945"/>
          </a:xfrm>
          <a:prstGeom prst="rect">
            <a:avLst/>
          </a:prstGeom>
          <a:noFill/>
          <a:ln w="9525">
            <a:noFill/>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050" noProof="1">
                <a:latin typeface="宋体" panose="02010600030101010101" pitchFamily="2" charset="-122"/>
                <a:ea typeface="宋体" panose="02010600030101010101" pitchFamily="2" charset="-122"/>
                <a:cs typeface="宋体" panose="02010600030101010101" pitchFamily="2" charset="-122"/>
              </a:rPr>
              <a:t>  
</a:t>
            </a:r>
            <a:endParaRPr lang="zh-CN" altLang="en-US" noProof="1"/>
          </a:p>
        </p:txBody>
      </p:sp>
    </p:spTree>
    <p:custDataLst>
      <p:tags r:id="rId2"/>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ctrTitle"/>
          </p:nvPr>
        </p:nvSpPr>
        <p:spPr>
          <a:xfrm>
            <a:off x="1638935" y="2025798"/>
            <a:ext cx="9144000" cy="1665139"/>
          </a:xfrm>
        </p:spPr>
        <p:txBody>
          <a:bodyPr/>
          <a:lstStyle/>
          <a:p>
            <a:r>
              <a:rPr lang="zh-CN" altLang="en-US"/>
              <a:t>第二章 煤矿瓦斯检查工的职业特殊性</a:t>
            </a:r>
            <a:endParaRPr lang="zh-CN" altLang="en-US"/>
          </a:p>
        </p:txBody>
      </p:sp>
      <p:sp>
        <p:nvSpPr>
          <p:cNvPr id="3" name="副标题 2"/>
          <p:cNvSpPr>
            <a:spLocks noGrp="1"/>
          </p:cNvSpPr>
          <p:nvPr>
            <p:ph type="subTitle" idx="1"/>
          </p:nvPr>
        </p:nvSpPr>
        <p:spPr>
          <a:xfrm>
            <a:off x="1189355" y="3617595"/>
            <a:ext cx="9593580" cy="1759585"/>
          </a:xfrm>
        </p:spPr>
        <p:txBody>
          <a:bodyPr/>
          <a:lstStyle/>
          <a:p>
            <a:r>
              <a:rPr lang="zh-CN" altLang="en-US" sz="3200"/>
              <a:t>凯嘉员工学院</a:t>
            </a:r>
            <a:endParaRPr lang="zh-CN" altLang="en-US" sz="3200"/>
          </a:p>
          <a:p>
            <a:r>
              <a:rPr lang="zh-CN" altLang="en-US" sz="3200"/>
              <a:t>马晓田</a:t>
            </a:r>
            <a:endParaRPr lang="zh-CN" altLang="en-US" sz="3200"/>
          </a:p>
        </p:txBody>
      </p:sp>
    </p:spTree>
    <p:custDataLst>
      <p:tags r:id="rId2"/>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cxnSp>
        <p:nvCxnSpPr>
          <p:cNvPr id="4" name="直接连接符 3"/>
          <p:cNvCxnSpPr/>
          <p:nvPr>
            <p:custDataLst>
              <p:tags r:id="rId3"/>
            </p:custDataLst>
          </p:nvPr>
        </p:nvCxnSpPr>
        <p:spPr>
          <a:xfrm flipH="1">
            <a:off x="2760857" y="1188712"/>
            <a:ext cx="0" cy="4719149"/>
          </a:xfrm>
          <a:prstGeom prst="line">
            <a:avLst/>
          </a:prstGeom>
        </p:spPr>
        <p:style>
          <a:lnRef idx="1">
            <a:schemeClr val="accent1"/>
          </a:lnRef>
          <a:fillRef idx="0">
            <a:schemeClr val="accent1"/>
          </a:fillRef>
          <a:effectRef idx="0">
            <a:schemeClr val="accent1"/>
          </a:effectRef>
          <a:fontRef idx="minor">
            <a:schemeClr val="tx1"/>
          </a:fontRef>
        </p:style>
      </p:cxnSp>
      <p:grpSp>
        <p:nvGrpSpPr>
          <p:cNvPr id="9" name="组合 8"/>
          <p:cNvGrpSpPr/>
          <p:nvPr>
            <p:custDataLst>
              <p:tags r:id="rId4"/>
            </p:custDataLst>
          </p:nvPr>
        </p:nvGrpSpPr>
        <p:grpSpPr>
          <a:xfrm>
            <a:off x="2760858" y="1598990"/>
            <a:ext cx="6622025" cy="1193900"/>
            <a:chOff x="1490300" y="2743199"/>
            <a:chExt cx="4972045" cy="896422"/>
          </a:xfrm>
        </p:grpSpPr>
        <p:sp>
          <p:nvSpPr>
            <p:cNvPr id="35" name="任意多边形 34"/>
            <p:cNvSpPr/>
            <p:nvPr>
              <p:custDataLst>
                <p:tags r:id="rId5"/>
              </p:custDataLst>
            </p:nvPr>
          </p:nvSpPr>
          <p:spPr>
            <a:xfrm>
              <a:off x="1490300" y="2743199"/>
              <a:ext cx="580293" cy="712177"/>
            </a:xfrm>
            <a:custGeom>
              <a:gdLst>
                <a:gd name="connsiteX0" fmla="*/ 0 w 580293"/>
                <a:gd name="connsiteY0" fmla="*/ 0 h 712177"/>
                <a:gd name="connsiteX1" fmla="*/ 580293 w 580293"/>
                <a:gd name="connsiteY1" fmla="*/ 298119 h 712177"/>
                <a:gd name="connsiteX2" fmla="*/ 580293 w 580293"/>
                <a:gd name="connsiteY2" fmla="*/ 712177 h 712177"/>
                <a:gd name="connsiteX3" fmla="*/ 0 w 580293"/>
                <a:gd name="connsiteY3" fmla="*/ 414058 h 712177"/>
              </a:gdLst>
              <a:cxnLst>
                <a:cxn ang="0">
                  <a:pos x="connsiteX0" y="connsiteY0"/>
                </a:cxn>
                <a:cxn ang="0">
                  <a:pos x="connsiteX1" y="connsiteY1"/>
                </a:cxn>
                <a:cxn ang="0">
                  <a:pos x="connsiteX2" y="connsiteY2"/>
                </a:cxn>
                <a:cxn ang="0">
                  <a:pos x="connsiteX3" y="connsiteY3"/>
                </a:cxn>
              </a:cxnLst>
              <a:rect l="l" t="t" r="r" b="b"/>
              <a:pathLst>
                <a:path w="580293" h="712177">
                  <a:moveTo>
                    <a:pt x="0" y="0"/>
                  </a:moveTo>
                  <a:lnTo>
                    <a:pt x="580293" y="298119"/>
                  </a:lnTo>
                  <a:lnTo>
                    <a:pt x="580293" y="712177"/>
                  </a:lnTo>
                  <a:lnTo>
                    <a:pt x="0" y="414058"/>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2000"/>
            </a:p>
          </p:txBody>
        </p:sp>
        <p:sp>
          <p:nvSpPr>
            <p:cNvPr id="37" name="任意多边形 36"/>
            <p:cNvSpPr/>
            <p:nvPr>
              <p:custDataLst>
                <p:tags r:id="rId6"/>
              </p:custDataLst>
            </p:nvPr>
          </p:nvSpPr>
          <p:spPr>
            <a:xfrm>
              <a:off x="2070594" y="3042139"/>
              <a:ext cx="394921" cy="413238"/>
            </a:xfrm>
            <a:custGeom>
              <a:gdLst>
                <a:gd name="connsiteX0" fmla="*/ 0 w 394921"/>
                <a:gd name="connsiteY0" fmla="*/ 0 h 413238"/>
                <a:gd name="connsiteX1" fmla="*/ 207744 w 394921"/>
                <a:gd name="connsiteY1" fmla="*/ 0 h 413238"/>
                <a:gd name="connsiteX2" fmla="*/ 394921 w 394921"/>
                <a:gd name="connsiteY2" fmla="*/ 206619 h 413238"/>
                <a:gd name="connsiteX3" fmla="*/ 207744 w 394921"/>
                <a:gd name="connsiteY3" fmla="*/ 413238 h 413238"/>
                <a:gd name="connsiteX4" fmla="*/ 0 w 394921"/>
                <a:gd name="connsiteY4" fmla="*/ 413238 h 413238"/>
              </a:gdLst>
              <a:cxnLst>
                <a:cxn ang="0">
                  <a:pos x="connsiteX0" y="connsiteY0"/>
                </a:cxn>
                <a:cxn ang="0">
                  <a:pos x="connsiteX1" y="connsiteY1"/>
                </a:cxn>
                <a:cxn ang="0">
                  <a:pos x="connsiteX2" y="connsiteY2"/>
                </a:cxn>
                <a:cxn ang="0">
                  <a:pos x="connsiteX3" y="connsiteY3"/>
                </a:cxn>
                <a:cxn ang="0">
                  <a:pos x="connsiteX4" y="connsiteY4"/>
                </a:cxn>
              </a:cxnLst>
              <a:rect l="l" t="t" r="r" b="b"/>
              <a:pathLst>
                <a:path w="394921" h="413237">
                  <a:moveTo>
                    <a:pt x="0" y="0"/>
                  </a:moveTo>
                  <a:lnTo>
                    <a:pt x="207744" y="0"/>
                  </a:lnTo>
                  <a:cubicBezTo>
                    <a:pt x="311119" y="0"/>
                    <a:pt x="394921" y="92506"/>
                    <a:pt x="394921" y="206619"/>
                  </a:cubicBezTo>
                  <a:cubicBezTo>
                    <a:pt x="394921" y="320731"/>
                    <a:pt x="311119" y="413238"/>
                    <a:pt x="207744" y="413238"/>
                  </a:cubicBezTo>
                  <a:lnTo>
                    <a:pt x="0" y="413238"/>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altLang="zh-CN" sz="2000">
                  <a:solidFill>
                    <a:schemeClr val="bg1"/>
                  </a:solidFill>
                </a:rPr>
                <a:t>A</a:t>
              </a:r>
              <a:endParaRPr lang="zh-CN" altLang="en-US" sz="2000">
                <a:solidFill>
                  <a:schemeClr val="bg1"/>
                </a:solidFill>
              </a:endParaRPr>
            </a:p>
          </p:txBody>
        </p:sp>
        <p:sp>
          <p:nvSpPr>
            <p:cNvPr id="75" name="文本框 74"/>
            <p:cNvSpPr txBox="1"/>
            <p:nvPr>
              <p:custDataLst>
                <p:tags r:id="rId7"/>
              </p:custDataLst>
            </p:nvPr>
          </p:nvSpPr>
          <p:spPr>
            <a:xfrm>
              <a:off x="2518266" y="2865411"/>
              <a:ext cx="3944079" cy="774210"/>
            </a:xfrm>
            <a:prstGeom prst="rect">
              <a:avLst/>
            </a:prstGeom>
            <a:noFill/>
          </p:spPr>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800">
                  <a:solidFill>
                    <a:schemeClr val="accent1"/>
                  </a:solidFill>
                </a:rPr>
                <a:t>煤矿井下作业的特点</a:t>
              </a:r>
              <a:r>
                <a:rPr lang="en-US" altLang="zh-CN" sz="2800">
                  <a:solidFill>
                    <a:schemeClr val="accent1"/>
                  </a:solidFill>
                </a:rPr>
                <a:t>	</a:t>
              </a:r>
              <a:endParaRPr lang="en-US" altLang="zh-CN" sz="2800">
                <a:solidFill>
                  <a:schemeClr val="accent1"/>
                </a:solidFill>
              </a:endParaRPr>
            </a:p>
          </p:txBody>
        </p:sp>
      </p:grpSp>
      <p:grpSp>
        <p:nvGrpSpPr>
          <p:cNvPr id="10" name="组合 9"/>
          <p:cNvGrpSpPr/>
          <p:nvPr>
            <p:custDataLst>
              <p:tags r:id="rId8"/>
            </p:custDataLst>
          </p:nvPr>
        </p:nvGrpSpPr>
        <p:grpSpPr>
          <a:xfrm>
            <a:off x="2760858" y="2629908"/>
            <a:ext cx="6622025" cy="1198343"/>
            <a:chOff x="1490300" y="3798277"/>
            <a:chExt cx="4972045" cy="899758"/>
          </a:xfrm>
        </p:grpSpPr>
        <p:sp>
          <p:nvSpPr>
            <p:cNvPr id="63" name="任意多边形 62"/>
            <p:cNvSpPr/>
            <p:nvPr>
              <p:custDataLst>
                <p:tags r:id="rId9"/>
              </p:custDataLst>
            </p:nvPr>
          </p:nvSpPr>
          <p:spPr>
            <a:xfrm>
              <a:off x="1490300" y="3798277"/>
              <a:ext cx="580293" cy="712177"/>
            </a:xfrm>
            <a:custGeom>
              <a:gdLst>
                <a:gd name="connsiteX0" fmla="*/ 0 w 580293"/>
                <a:gd name="connsiteY0" fmla="*/ 0 h 712177"/>
                <a:gd name="connsiteX1" fmla="*/ 580293 w 580293"/>
                <a:gd name="connsiteY1" fmla="*/ 298119 h 712177"/>
                <a:gd name="connsiteX2" fmla="*/ 580293 w 580293"/>
                <a:gd name="connsiteY2" fmla="*/ 712177 h 712177"/>
                <a:gd name="connsiteX3" fmla="*/ 0 w 580293"/>
                <a:gd name="connsiteY3" fmla="*/ 414058 h 712177"/>
              </a:gdLst>
              <a:cxnLst>
                <a:cxn ang="0">
                  <a:pos x="connsiteX0" y="connsiteY0"/>
                </a:cxn>
                <a:cxn ang="0">
                  <a:pos x="connsiteX1" y="connsiteY1"/>
                </a:cxn>
                <a:cxn ang="0">
                  <a:pos x="connsiteX2" y="connsiteY2"/>
                </a:cxn>
                <a:cxn ang="0">
                  <a:pos x="connsiteX3" y="connsiteY3"/>
                </a:cxn>
              </a:cxnLst>
              <a:rect l="l" t="t" r="r" b="b"/>
              <a:pathLst>
                <a:path w="580293" h="712177">
                  <a:moveTo>
                    <a:pt x="0" y="0"/>
                  </a:moveTo>
                  <a:lnTo>
                    <a:pt x="580293" y="298119"/>
                  </a:lnTo>
                  <a:lnTo>
                    <a:pt x="580293" y="712177"/>
                  </a:lnTo>
                  <a:lnTo>
                    <a:pt x="0" y="414058"/>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2000"/>
            </a:p>
          </p:txBody>
        </p:sp>
        <p:sp>
          <p:nvSpPr>
            <p:cNvPr id="64" name="任意多边形 63"/>
            <p:cNvSpPr/>
            <p:nvPr>
              <p:custDataLst>
                <p:tags r:id="rId10"/>
              </p:custDataLst>
            </p:nvPr>
          </p:nvSpPr>
          <p:spPr>
            <a:xfrm>
              <a:off x="2070594" y="4097217"/>
              <a:ext cx="394921" cy="413238"/>
            </a:xfrm>
            <a:custGeom>
              <a:gdLst>
                <a:gd name="connsiteX0" fmla="*/ 0 w 394921"/>
                <a:gd name="connsiteY0" fmla="*/ 0 h 413238"/>
                <a:gd name="connsiteX1" fmla="*/ 207744 w 394921"/>
                <a:gd name="connsiteY1" fmla="*/ 0 h 413238"/>
                <a:gd name="connsiteX2" fmla="*/ 394921 w 394921"/>
                <a:gd name="connsiteY2" fmla="*/ 206619 h 413238"/>
                <a:gd name="connsiteX3" fmla="*/ 207744 w 394921"/>
                <a:gd name="connsiteY3" fmla="*/ 413238 h 413238"/>
                <a:gd name="connsiteX4" fmla="*/ 0 w 394921"/>
                <a:gd name="connsiteY4" fmla="*/ 413238 h 413238"/>
              </a:gdLst>
              <a:cxnLst>
                <a:cxn ang="0">
                  <a:pos x="connsiteX0" y="connsiteY0"/>
                </a:cxn>
                <a:cxn ang="0">
                  <a:pos x="connsiteX1" y="connsiteY1"/>
                </a:cxn>
                <a:cxn ang="0">
                  <a:pos x="connsiteX2" y="connsiteY2"/>
                </a:cxn>
                <a:cxn ang="0">
                  <a:pos x="connsiteX3" y="connsiteY3"/>
                </a:cxn>
                <a:cxn ang="0">
                  <a:pos x="connsiteX4" y="connsiteY4"/>
                </a:cxn>
              </a:cxnLst>
              <a:rect l="l" t="t" r="r" b="b"/>
              <a:pathLst>
                <a:path w="394921" h="413237">
                  <a:moveTo>
                    <a:pt x="0" y="0"/>
                  </a:moveTo>
                  <a:lnTo>
                    <a:pt x="207744" y="0"/>
                  </a:lnTo>
                  <a:cubicBezTo>
                    <a:pt x="311119" y="0"/>
                    <a:pt x="394921" y="92506"/>
                    <a:pt x="394921" y="206619"/>
                  </a:cubicBezTo>
                  <a:cubicBezTo>
                    <a:pt x="394921" y="320731"/>
                    <a:pt x="311119" y="413238"/>
                    <a:pt x="207744" y="413238"/>
                  </a:cubicBezTo>
                  <a:lnTo>
                    <a:pt x="0" y="413238"/>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altLang="zh-CN" sz="2000">
                  <a:solidFill>
                    <a:schemeClr val="bg1"/>
                  </a:solidFill>
                </a:rPr>
                <a:t>B</a:t>
              </a:r>
              <a:endParaRPr lang="zh-CN" altLang="en-US" sz="2000">
                <a:solidFill>
                  <a:schemeClr val="bg1"/>
                </a:solidFill>
              </a:endParaRPr>
            </a:p>
          </p:txBody>
        </p:sp>
        <p:sp>
          <p:nvSpPr>
            <p:cNvPr id="76" name="文本框 75"/>
            <p:cNvSpPr txBox="1"/>
            <p:nvPr>
              <p:custDataLst>
                <p:tags r:id="rId11"/>
              </p:custDataLst>
            </p:nvPr>
          </p:nvSpPr>
          <p:spPr>
            <a:xfrm>
              <a:off x="2518266" y="3923825"/>
              <a:ext cx="3944079" cy="774210"/>
            </a:xfrm>
            <a:prstGeom prst="rect">
              <a:avLst/>
            </a:prstGeom>
            <a:noFill/>
          </p:spPr>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800">
                  <a:solidFill>
                    <a:schemeClr val="accent1"/>
                  </a:solidFill>
                </a:rPr>
                <a:t>瓦斯检查工的上岗条件</a:t>
              </a:r>
              <a:endParaRPr lang="zh-CN" altLang="en-US" sz="2800">
                <a:solidFill>
                  <a:schemeClr val="accent1"/>
                </a:solidFill>
              </a:endParaRPr>
            </a:p>
          </p:txBody>
        </p:sp>
      </p:grpSp>
      <p:grpSp>
        <p:nvGrpSpPr>
          <p:cNvPr id="11" name="组合 10"/>
          <p:cNvGrpSpPr/>
          <p:nvPr>
            <p:custDataLst>
              <p:tags r:id="rId12"/>
            </p:custDataLst>
          </p:nvPr>
        </p:nvGrpSpPr>
        <p:grpSpPr>
          <a:xfrm>
            <a:off x="2760858" y="3665272"/>
            <a:ext cx="7260590" cy="1202691"/>
            <a:chOff x="1490300" y="4853355"/>
            <a:chExt cx="5451502" cy="903022"/>
          </a:xfrm>
        </p:grpSpPr>
        <p:sp>
          <p:nvSpPr>
            <p:cNvPr id="69" name="任意多边形 68"/>
            <p:cNvSpPr/>
            <p:nvPr>
              <p:custDataLst>
                <p:tags r:id="rId13"/>
              </p:custDataLst>
            </p:nvPr>
          </p:nvSpPr>
          <p:spPr>
            <a:xfrm>
              <a:off x="1490300" y="4853355"/>
              <a:ext cx="580293" cy="712177"/>
            </a:xfrm>
            <a:custGeom>
              <a:gdLst>
                <a:gd name="connsiteX0" fmla="*/ 0 w 580293"/>
                <a:gd name="connsiteY0" fmla="*/ 0 h 712177"/>
                <a:gd name="connsiteX1" fmla="*/ 580293 w 580293"/>
                <a:gd name="connsiteY1" fmla="*/ 298119 h 712177"/>
                <a:gd name="connsiteX2" fmla="*/ 580293 w 580293"/>
                <a:gd name="connsiteY2" fmla="*/ 712177 h 712177"/>
                <a:gd name="connsiteX3" fmla="*/ 0 w 580293"/>
                <a:gd name="connsiteY3" fmla="*/ 414058 h 712177"/>
              </a:gdLst>
              <a:cxnLst>
                <a:cxn ang="0">
                  <a:pos x="connsiteX0" y="connsiteY0"/>
                </a:cxn>
                <a:cxn ang="0">
                  <a:pos x="connsiteX1" y="connsiteY1"/>
                </a:cxn>
                <a:cxn ang="0">
                  <a:pos x="connsiteX2" y="connsiteY2"/>
                </a:cxn>
                <a:cxn ang="0">
                  <a:pos x="connsiteX3" y="connsiteY3"/>
                </a:cxn>
              </a:cxnLst>
              <a:rect l="l" t="t" r="r" b="b"/>
              <a:pathLst>
                <a:path w="580293" h="712177">
                  <a:moveTo>
                    <a:pt x="0" y="0"/>
                  </a:moveTo>
                  <a:lnTo>
                    <a:pt x="580293" y="298119"/>
                  </a:lnTo>
                  <a:lnTo>
                    <a:pt x="580293" y="712177"/>
                  </a:lnTo>
                  <a:lnTo>
                    <a:pt x="0" y="414058"/>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2000"/>
            </a:p>
          </p:txBody>
        </p:sp>
        <p:sp>
          <p:nvSpPr>
            <p:cNvPr id="70" name="任意多边形 69"/>
            <p:cNvSpPr/>
            <p:nvPr>
              <p:custDataLst>
                <p:tags r:id="rId14"/>
              </p:custDataLst>
            </p:nvPr>
          </p:nvSpPr>
          <p:spPr>
            <a:xfrm>
              <a:off x="2070594" y="5152295"/>
              <a:ext cx="394921" cy="413238"/>
            </a:xfrm>
            <a:custGeom>
              <a:gdLst>
                <a:gd name="connsiteX0" fmla="*/ 0 w 394921"/>
                <a:gd name="connsiteY0" fmla="*/ 0 h 413238"/>
                <a:gd name="connsiteX1" fmla="*/ 207744 w 394921"/>
                <a:gd name="connsiteY1" fmla="*/ 0 h 413238"/>
                <a:gd name="connsiteX2" fmla="*/ 394921 w 394921"/>
                <a:gd name="connsiteY2" fmla="*/ 206619 h 413238"/>
                <a:gd name="connsiteX3" fmla="*/ 207744 w 394921"/>
                <a:gd name="connsiteY3" fmla="*/ 413238 h 413238"/>
                <a:gd name="connsiteX4" fmla="*/ 0 w 394921"/>
                <a:gd name="connsiteY4" fmla="*/ 413238 h 413238"/>
              </a:gdLst>
              <a:cxnLst>
                <a:cxn ang="0">
                  <a:pos x="connsiteX0" y="connsiteY0"/>
                </a:cxn>
                <a:cxn ang="0">
                  <a:pos x="connsiteX1" y="connsiteY1"/>
                </a:cxn>
                <a:cxn ang="0">
                  <a:pos x="connsiteX2" y="connsiteY2"/>
                </a:cxn>
                <a:cxn ang="0">
                  <a:pos x="connsiteX3" y="connsiteY3"/>
                </a:cxn>
                <a:cxn ang="0">
                  <a:pos x="connsiteX4" y="connsiteY4"/>
                </a:cxn>
              </a:cxnLst>
              <a:rect l="l" t="t" r="r" b="b"/>
              <a:pathLst>
                <a:path w="394921" h="413237">
                  <a:moveTo>
                    <a:pt x="0" y="0"/>
                  </a:moveTo>
                  <a:lnTo>
                    <a:pt x="207744" y="0"/>
                  </a:lnTo>
                  <a:cubicBezTo>
                    <a:pt x="311119" y="0"/>
                    <a:pt x="394921" y="92506"/>
                    <a:pt x="394921" y="206619"/>
                  </a:cubicBezTo>
                  <a:cubicBezTo>
                    <a:pt x="394921" y="320731"/>
                    <a:pt x="311119" y="413238"/>
                    <a:pt x="207744" y="413238"/>
                  </a:cubicBezTo>
                  <a:lnTo>
                    <a:pt x="0" y="413238"/>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altLang="zh-CN" sz="2000">
                  <a:solidFill>
                    <a:schemeClr val="bg1"/>
                  </a:solidFill>
                </a:rPr>
                <a:t>C</a:t>
              </a:r>
              <a:endParaRPr lang="zh-CN" altLang="en-US" sz="2000">
                <a:solidFill>
                  <a:schemeClr val="bg1"/>
                </a:solidFill>
              </a:endParaRPr>
            </a:p>
          </p:txBody>
        </p:sp>
        <p:sp>
          <p:nvSpPr>
            <p:cNvPr id="77" name="文本框 76"/>
            <p:cNvSpPr txBox="1"/>
            <p:nvPr>
              <p:custDataLst>
                <p:tags r:id="rId15"/>
              </p:custDataLst>
            </p:nvPr>
          </p:nvSpPr>
          <p:spPr>
            <a:xfrm>
              <a:off x="2518238" y="4982086"/>
              <a:ext cx="4423564" cy="774291"/>
            </a:xfrm>
            <a:prstGeom prst="rect">
              <a:avLst/>
            </a:prstGeom>
            <a:noFill/>
          </p:spPr>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800">
                  <a:solidFill>
                    <a:schemeClr val="accent1"/>
                  </a:solidFill>
                </a:rPr>
                <a:t>瓦斯检查工的职业道德和安全职责</a:t>
              </a:r>
              <a:endParaRPr lang="zh-CN" altLang="en-US" sz="2800">
                <a:solidFill>
                  <a:schemeClr val="accent1"/>
                </a:solidFill>
              </a:endParaRPr>
            </a:p>
          </p:txBody>
        </p:sp>
      </p:grpSp>
      <p:grpSp>
        <p:nvGrpSpPr>
          <p:cNvPr id="16" name="组合 15"/>
          <p:cNvGrpSpPr/>
          <p:nvPr>
            <p:custDataLst>
              <p:tags r:id="rId16"/>
            </p:custDataLst>
          </p:nvPr>
        </p:nvGrpSpPr>
        <p:grpSpPr>
          <a:xfrm>
            <a:off x="2760858" y="4705077"/>
            <a:ext cx="6622025" cy="1202784"/>
            <a:chOff x="1490300" y="4853355"/>
            <a:chExt cx="4972045" cy="903092"/>
          </a:xfrm>
        </p:grpSpPr>
        <p:sp>
          <p:nvSpPr>
            <p:cNvPr id="17" name="任意多边形 16"/>
            <p:cNvSpPr/>
            <p:nvPr>
              <p:custDataLst>
                <p:tags r:id="rId17"/>
              </p:custDataLst>
            </p:nvPr>
          </p:nvSpPr>
          <p:spPr>
            <a:xfrm>
              <a:off x="1490300" y="4853355"/>
              <a:ext cx="580293" cy="712177"/>
            </a:xfrm>
            <a:custGeom>
              <a:gdLst>
                <a:gd name="connsiteX0" fmla="*/ 0 w 580293"/>
                <a:gd name="connsiteY0" fmla="*/ 0 h 712177"/>
                <a:gd name="connsiteX1" fmla="*/ 580293 w 580293"/>
                <a:gd name="connsiteY1" fmla="*/ 298119 h 712177"/>
                <a:gd name="connsiteX2" fmla="*/ 580293 w 580293"/>
                <a:gd name="connsiteY2" fmla="*/ 712177 h 712177"/>
                <a:gd name="connsiteX3" fmla="*/ 0 w 580293"/>
                <a:gd name="connsiteY3" fmla="*/ 414058 h 712177"/>
              </a:gdLst>
              <a:cxnLst>
                <a:cxn ang="0">
                  <a:pos x="connsiteX0" y="connsiteY0"/>
                </a:cxn>
                <a:cxn ang="0">
                  <a:pos x="connsiteX1" y="connsiteY1"/>
                </a:cxn>
                <a:cxn ang="0">
                  <a:pos x="connsiteX2" y="connsiteY2"/>
                </a:cxn>
                <a:cxn ang="0">
                  <a:pos x="connsiteX3" y="connsiteY3"/>
                </a:cxn>
              </a:cxnLst>
              <a:rect l="l" t="t" r="r" b="b"/>
              <a:pathLst>
                <a:path w="580293" h="712177">
                  <a:moveTo>
                    <a:pt x="0" y="0"/>
                  </a:moveTo>
                  <a:lnTo>
                    <a:pt x="580293" y="298119"/>
                  </a:lnTo>
                  <a:lnTo>
                    <a:pt x="580293" y="712177"/>
                  </a:lnTo>
                  <a:lnTo>
                    <a:pt x="0" y="414058"/>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2000"/>
            </a:p>
          </p:txBody>
        </p:sp>
        <p:sp>
          <p:nvSpPr>
            <p:cNvPr id="18" name="任意多边形 17"/>
            <p:cNvSpPr/>
            <p:nvPr>
              <p:custDataLst>
                <p:tags r:id="rId18"/>
              </p:custDataLst>
            </p:nvPr>
          </p:nvSpPr>
          <p:spPr>
            <a:xfrm>
              <a:off x="2070594" y="5152295"/>
              <a:ext cx="394921" cy="413238"/>
            </a:xfrm>
            <a:custGeom>
              <a:gdLst>
                <a:gd name="connsiteX0" fmla="*/ 0 w 394921"/>
                <a:gd name="connsiteY0" fmla="*/ 0 h 413238"/>
                <a:gd name="connsiteX1" fmla="*/ 207744 w 394921"/>
                <a:gd name="connsiteY1" fmla="*/ 0 h 413238"/>
                <a:gd name="connsiteX2" fmla="*/ 394921 w 394921"/>
                <a:gd name="connsiteY2" fmla="*/ 206619 h 413238"/>
                <a:gd name="connsiteX3" fmla="*/ 207744 w 394921"/>
                <a:gd name="connsiteY3" fmla="*/ 413238 h 413238"/>
                <a:gd name="connsiteX4" fmla="*/ 0 w 394921"/>
                <a:gd name="connsiteY4" fmla="*/ 413238 h 413238"/>
              </a:gdLst>
              <a:cxnLst>
                <a:cxn ang="0">
                  <a:pos x="connsiteX0" y="connsiteY0"/>
                </a:cxn>
                <a:cxn ang="0">
                  <a:pos x="connsiteX1" y="connsiteY1"/>
                </a:cxn>
                <a:cxn ang="0">
                  <a:pos x="connsiteX2" y="connsiteY2"/>
                </a:cxn>
                <a:cxn ang="0">
                  <a:pos x="connsiteX3" y="connsiteY3"/>
                </a:cxn>
                <a:cxn ang="0">
                  <a:pos x="connsiteX4" y="connsiteY4"/>
                </a:cxn>
              </a:cxnLst>
              <a:rect l="l" t="t" r="r" b="b"/>
              <a:pathLst>
                <a:path w="394921" h="413237">
                  <a:moveTo>
                    <a:pt x="0" y="0"/>
                  </a:moveTo>
                  <a:lnTo>
                    <a:pt x="207744" y="0"/>
                  </a:lnTo>
                  <a:cubicBezTo>
                    <a:pt x="311119" y="0"/>
                    <a:pt x="394921" y="92506"/>
                    <a:pt x="394921" y="206619"/>
                  </a:cubicBezTo>
                  <a:cubicBezTo>
                    <a:pt x="394921" y="320731"/>
                    <a:pt x="311119" y="413238"/>
                    <a:pt x="207744" y="413238"/>
                  </a:cubicBezTo>
                  <a:lnTo>
                    <a:pt x="0" y="413238"/>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altLang="zh-CN" sz="2000">
                  <a:solidFill>
                    <a:schemeClr val="bg1"/>
                  </a:solidFill>
                </a:rPr>
                <a:t>D</a:t>
              </a:r>
              <a:endParaRPr lang="zh-CN" altLang="en-US" sz="2000">
                <a:solidFill>
                  <a:schemeClr val="bg1"/>
                </a:solidFill>
              </a:endParaRPr>
            </a:p>
          </p:txBody>
        </p:sp>
        <p:sp>
          <p:nvSpPr>
            <p:cNvPr id="19" name="文本框 18"/>
            <p:cNvSpPr txBox="1"/>
            <p:nvPr>
              <p:custDataLst>
                <p:tags r:id="rId19"/>
              </p:custDataLst>
            </p:nvPr>
          </p:nvSpPr>
          <p:spPr>
            <a:xfrm>
              <a:off x="2518266" y="4982237"/>
              <a:ext cx="3944079" cy="774210"/>
            </a:xfrm>
            <a:prstGeom prst="rect">
              <a:avLst/>
            </a:prstGeom>
            <a:noFill/>
          </p:spPr>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800">
                  <a:solidFill>
                    <a:schemeClr val="accent1"/>
                  </a:solidFill>
                </a:rPr>
                <a:t>瓦斯检查工抵制</a:t>
              </a:r>
              <a:r>
                <a:rPr lang="en-US" altLang="zh-CN" sz="2800">
                  <a:solidFill>
                    <a:schemeClr val="accent1"/>
                  </a:solidFill>
                </a:rPr>
                <a:t>“</a:t>
              </a:r>
              <a:r>
                <a:rPr lang="zh-CN" altLang="en-US" sz="2800">
                  <a:solidFill>
                    <a:schemeClr val="accent1"/>
                  </a:solidFill>
                </a:rPr>
                <a:t>三违</a:t>
              </a:r>
              <a:r>
                <a:rPr lang="en-US" altLang="zh-CN" sz="2800">
                  <a:solidFill>
                    <a:schemeClr val="accent1"/>
                  </a:solidFill>
                </a:rPr>
                <a:t>”</a:t>
              </a:r>
              <a:r>
                <a:rPr lang="zh-CN" altLang="en-US" sz="2800">
                  <a:solidFill>
                    <a:schemeClr val="accent1"/>
                  </a:solidFill>
                </a:rPr>
                <a:t>行为</a:t>
              </a:r>
              <a:endParaRPr lang="zh-CN" altLang="en-US" sz="2800">
                <a:solidFill>
                  <a:schemeClr val="accent1"/>
                </a:solidFill>
              </a:endParaRPr>
            </a:p>
          </p:txBody>
        </p:sp>
      </p:grpSp>
      <p:sp>
        <p:nvSpPr>
          <p:cNvPr id="2" name="灯片编号占位符 1"/>
          <p:cNvSpPr>
            <a:spLocks noGrp="1"/>
          </p:cNvSpPr>
          <p:nvPr>
            <p:ph type="sldNum" sz="quarter" idx="12"/>
          </p:nvPr>
        </p:nvSpPr>
        <p:spPr/>
        <p:txBody>
          <a:bodyPr/>
          <a:lstStyle/>
          <a:p>
            <a:fld id="{0C913308-F349-4B6D-A68A-DD1791B4A57B}" type="slidenum">
              <a:rPr lang="zh-CN" altLang="en-US" smtClean="0"/>
              <a:t>3</a:t>
            </a:fld>
            <a:endParaRPr lang="zh-CN" altLang="en-US"/>
          </a:p>
        </p:txBody>
      </p:sp>
      <p:sp>
        <p:nvSpPr>
          <p:cNvPr id="3" name="标题 1"/>
          <p:cNvSpPr>
            <a:spLocks noGrp="1"/>
          </p:cNvSpPr>
          <p:nvPr/>
        </p:nvSpPr>
        <p:spPr>
          <a:xfrm>
            <a:off x="4589780" y="621665"/>
            <a:ext cx="3012440" cy="861060"/>
          </a:xfrm>
          <a:prstGeom prst="rect">
            <a:avLst/>
          </a:prstGeom>
          <a:solidFill>
            <a:schemeClr val="accent1"/>
          </a:solidFill>
        </p:spPr>
        <p:txBody>
          <a:bodyPr vert="horz" lIns="91440" tIns="45720" rIns="91440" bIns="45720" rtlCol="0" anchor="ctr">
            <a:normAutofit/>
          </a:bodyPr>
          <a:lstStyle>
            <a:defPPr>
              <a:defRPr lang="zh-CN"/>
            </a:defPPr>
            <a:lvl1pPr marL="0" algn="l" defTabSz="914400" rtl="0" eaLnBrk="1" latinLnBrk="0" hangingPunct="1">
              <a:lnSpc>
                <a:spcPct val="90000"/>
              </a:lnSpc>
              <a:spcBef>
                <a:spcPct val="0"/>
              </a:spcBef>
              <a:buNone/>
              <a:defRPr sz="4400" kern="1200">
                <a:solidFill>
                  <a:schemeClr val="bg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a:t>主要内容</a:t>
            </a:r>
            <a:endParaRPr lang="zh-CN" altLang="en-US"/>
          </a:p>
        </p:txBody>
      </p:sp>
    </p:spTree>
    <p:custDataLst>
      <p:tags r:id="rId20"/>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85698" name="标题 285697"/>
          <p:cNvSpPr>
            <a:spLocks noGrp="1"/>
          </p:cNvSpPr>
          <p:nvPr>
            <p:ph type="title"/>
          </p:nvPr>
        </p:nvSpPr>
        <p:spPr>
          <a:xfrm>
            <a:off x="1981200" y="152400"/>
            <a:ext cx="8229600" cy="563563"/>
          </a:xfrm>
        </p:spPr>
        <p:txBody>
          <a:bodyPr anchor="ctr"/>
          <a:lstStyle/>
          <a:p>
            <a:pPr algn="ctr"/>
            <a:r>
              <a:rPr lang="zh-CN" altLang="en-US" sz="2800"/>
              <a:t>     煤矿瓦斯检查工的职业特殊性</a:t>
            </a:r>
            <a:endParaRPr lang="zh-CN" altLang="en-US" sz="2800"/>
          </a:p>
        </p:txBody>
      </p:sp>
      <p:sp>
        <p:nvSpPr>
          <p:cNvPr id="285699" name="文本占位符 285698"/>
          <p:cNvSpPr>
            <a:spLocks noGrp="1"/>
          </p:cNvSpPr>
          <p:nvPr>
            <p:ph type="body" idx="4294967295"/>
          </p:nvPr>
        </p:nvSpPr>
        <p:spPr>
          <a:xfrm>
            <a:off x="226060" y="716280"/>
            <a:ext cx="11460480" cy="5208905"/>
          </a:xfrm>
        </p:spPr>
        <p:txBody>
          <a:bodyPr>
            <a:noAutofit/>
          </a:bodyPr>
          <a:lstStyle/>
          <a:p>
            <a:pPr indent="373380" algn="ctr">
              <a:lnSpc>
                <a:spcPct val="150000"/>
              </a:lnSpc>
              <a:spcBef>
                <a:spcPct val="0"/>
              </a:spcBef>
            </a:pPr>
            <a:r>
              <a:rPr lang="zh-CN" altLang="en-US">
                <a:latin typeface="黑体" panose="02010609060101010101" pitchFamily="49" charset="-122"/>
                <a:ea typeface="黑体" panose="02010609060101010101" pitchFamily="49" charset="-122"/>
              </a:rPr>
              <a:t>第一节 煤矿作业特点</a:t>
            </a:r>
            <a:endParaRPr lang="zh-CN" altLang="en-US">
              <a:latin typeface="黑体" panose="02010609060101010101" pitchFamily="49" charset="-122"/>
              <a:ea typeface="黑体" panose="02010609060101010101" pitchFamily="49" charset="-122"/>
            </a:endParaRPr>
          </a:p>
          <a:p>
            <a:pPr indent="373380">
              <a:lnSpc>
                <a:spcPct val="160000"/>
              </a:lnSpc>
              <a:spcBef>
                <a:spcPct val="0"/>
              </a:spcBef>
            </a:pPr>
            <a:r>
              <a:rPr lang="zh-CN" altLang="en-US"/>
              <a:t>我国大多数煤矿地质条件复杂，绝大多数为井工开采。煤矿井下作业的特点主要表现在以下几个方面：</a:t>
            </a:r>
            <a:endParaRPr lang="zh-CN" altLang="en-US"/>
          </a:p>
          <a:p>
            <a:pPr indent="373380">
              <a:lnSpc>
                <a:spcPct val="160000"/>
              </a:lnSpc>
              <a:spcBef>
                <a:spcPct val="0"/>
              </a:spcBef>
            </a:pPr>
            <a:r>
              <a:rPr lang="zh-CN" altLang="en-US"/>
              <a:t>（</a:t>
            </a:r>
            <a:r>
              <a:rPr lang="en-US" altLang="zh-CN"/>
              <a:t>1</a:t>
            </a:r>
            <a:r>
              <a:rPr lang="zh-CN" altLang="en-US"/>
              <a:t>）多为井下作业，条件相对艰苦。</a:t>
            </a:r>
            <a:endParaRPr lang="zh-CN" altLang="en-US"/>
          </a:p>
          <a:p>
            <a:pPr indent="373380">
              <a:lnSpc>
                <a:spcPct val="160000"/>
              </a:lnSpc>
              <a:spcBef>
                <a:spcPct val="0"/>
              </a:spcBef>
            </a:pPr>
            <a:r>
              <a:rPr lang="zh-CN" altLang="en-US"/>
              <a:t>（</a:t>
            </a:r>
            <a:r>
              <a:rPr lang="en-US" altLang="zh-CN"/>
              <a:t>2</a:t>
            </a:r>
            <a:r>
              <a:rPr lang="zh-CN" altLang="en-US"/>
              <a:t>）地质条件复杂，自然灾害严重。</a:t>
            </a:r>
            <a:endParaRPr lang="zh-CN" altLang="en-US"/>
          </a:p>
          <a:p>
            <a:pPr indent="373380">
              <a:lnSpc>
                <a:spcPct val="160000"/>
              </a:lnSpc>
              <a:spcBef>
                <a:spcPct val="0"/>
              </a:spcBef>
            </a:pPr>
            <a:r>
              <a:rPr lang="zh-CN" altLang="en-US"/>
              <a:t>（</a:t>
            </a:r>
            <a:r>
              <a:rPr lang="en-US" altLang="zh-CN"/>
              <a:t>3</a:t>
            </a:r>
            <a:r>
              <a:rPr lang="zh-CN" altLang="en-US"/>
              <a:t>）煤矿生产工艺复杂。</a:t>
            </a:r>
            <a:endParaRPr lang="zh-CN" altLang="en-US"/>
          </a:p>
          <a:p>
            <a:pPr indent="373380">
              <a:lnSpc>
                <a:spcPct val="160000"/>
              </a:lnSpc>
              <a:spcBef>
                <a:spcPct val="0"/>
              </a:spcBef>
            </a:pPr>
            <a:r>
              <a:rPr lang="zh-CN" altLang="en-US">
                <a:sym typeface="+mn-ea"/>
              </a:rPr>
              <a:t>（</a:t>
            </a:r>
            <a:r>
              <a:rPr lang="en-US" altLang="zh-CN">
                <a:sym typeface="+mn-ea"/>
              </a:rPr>
              <a:t>4</a:t>
            </a:r>
            <a:r>
              <a:rPr lang="zh-CN" altLang="en-US">
                <a:sym typeface="+mn-ea"/>
              </a:rPr>
              <a:t>）工人井下作业时间长，劳动强度大。这种情况易使工作人员劳累疲乏、体能下降、反应迟钝，极易产生焦躁情绪；在煤炭生产过程中，还要随时随地与水、火、瓦斯、粉尘和顶板冒落、坠罐、跑车等多种灾害事故作斗争。因此，煤矿生产是劳动强度最大、劳动条件最艰苦的工作之一。</a:t>
            </a:r>
            <a:endParaRPr lang="zh-CN" altLang="en-US">
              <a:sym typeface="+mn-ea"/>
            </a:endParaRPr>
          </a:p>
        </p:txBody>
      </p:sp>
    </p:spTree>
    <p:custDataLst>
      <p:tags r:id="rId2"/>
    </p:custDataLst>
  </p:cSld>
  <p:clrMapOvr>
    <a:masterClrMapping/>
  </p:clrMapOvr>
  <p:transition>
    <p:comb/>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85698" name="标题 285697"/>
          <p:cNvSpPr>
            <a:spLocks noGrp="1"/>
          </p:cNvSpPr>
          <p:nvPr>
            <p:ph type="title"/>
          </p:nvPr>
        </p:nvSpPr>
        <p:spPr>
          <a:xfrm>
            <a:off x="1981200" y="152400"/>
            <a:ext cx="8229600" cy="563563"/>
          </a:xfrm>
        </p:spPr>
        <p:txBody>
          <a:bodyPr anchor="ctr"/>
          <a:lstStyle/>
          <a:p>
            <a:pPr algn="ctr"/>
            <a:r>
              <a:rPr lang="zh-CN" altLang="en-US" sz="2800"/>
              <a:t>     煤矿瓦斯检查工的职业特殊性</a:t>
            </a:r>
            <a:endParaRPr lang="zh-CN" altLang="en-US" sz="2800"/>
          </a:p>
        </p:txBody>
      </p:sp>
      <p:sp>
        <p:nvSpPr>
          <p:cNvPr id="285699" name="文本占位符 285698"/>
          <p:cNvSpPr>
            <a:spLocks noGrp="1"/>
          </p:cNvSpPr>
          <p:nvPr>
            <p:ph type="body" idx="4294967295"/>
          </p:nvPr>
        </p:nvSpPr>
        <p:spPr>
          <a:xfrm>
            <a:off x="182880" y="716280"/>
            <a:ext cx="11826240" cy="5876925"/>
          </a:xfrm>
        </p:spPr>
        <p:txBody>
          <a:bodyPr>
            <a:noAutofit/>
          </a:bodyPr>
          <a:lstStyle/>
          <a:p>
            <a:pPr indent="373380" algn="ctr">
              <a:lnSpc>
                <a:spcPct val="150000"/>
              </a:lnSpc>
              <a:spcBef>
                <a:spcPct val="0"/>
              </a:spcBef>
            </a:pPr>
            <a:r>
              <a:rPr lang="zh-CN" altLang="en-US">
                <a:latin typeface="黑体" panose="02010609060101010101" pitchFamily="49" charset="-122"/>
                <a:ea typeface="黑体" panose="02010609060101010101" pitchFamily="49" charset="-122"/>
              </a:rPr>
              <a:t>第一节 煤矿作业特点</a:t>
            </a:r>
            <a:endParaRPr lang="zh-CN" altLang="en-US">
              <a:latin typeface="黑体" panose="02010609060101010101" pitchFamily="49" charset="-122"/>
              <a:ea typeface="黑体" panose="02010609060101010101" pitchFamily="49" charset="-122"/>
            </a:endParaRPr>
          </a:p>
          <a:p>
            <a:pPr indent="373380">
              <a:lnSpc>
                <a:spcPct val="160000"/>
              </a:lnSpc>
              <a:spcBef>
                <a:spcPct val="0"/>
              </a:spcBef>
            </a:pPr>
            <a:r>
              <a:rPr lang="zh-CN" altLang="en-US"/>
              <a:t>（</a:t>
            </a:r>
            <a:r>
              <a:rPr lang="en-US" altLang="zh-CN"/>
              <a:t>5</a:t>
            </a:r>
            <a:r>
              <a:rPr lang="zh-CN" altLang="en-US"/>
              <a:t>）煤矿事故总量多，重大、特大事故时有发生，容易造成群死群伤。煤矿是工矿企业中事故死亡人数最多的行业。</a:t>
            </a:r>
            <a:endParaRPr lang="zh-CN" altLang="en-US"/>
          </a:p>
          <a:p>
            <a:pPr indent="373380">
              <a:lnSpc>
                <a:spcPct val="160000"/>
              </a:lnSpc>
              <a:spcBef>
                <a:spcPct val="0"/>
              </a:spcBef>
            </a:pPr>
            <a:r>
              <a:rPr lang="zh-CN" altLang="en-US"/>
              <a:t>（</a:t>
            </a:r>
            <a:r>
              <a:rPr lang="en-US" altLang="zh-CN"/>
              <a:t>6</a:t>
            </a:r>
            <a:r>
              <a:rPr lang="zh-CN" altLang="en-US"/>
              <a:t>）煤矿机械化程度低，安全技术装备水平低。</a:t>
            </a:r>
            <a:endParaRPr lang="zh-CN" altLang="en-US"/>
          </a:p>
          <a:p>
            <a:pPr indent="373380">
              <a:lnSpc>
                <a:spcPct val="160000"/>
              </a:lnSpc>
              <a:spcBef>
                <a:spcPct val="0"/>
              </a:spcBef>
            </a:pPr>
            <a:r>
              <a:rPr lang="zh-CN" altLang="en-US"/>
              <a:t>（</a:t>
            </a:r>
            <a:r>
              <a:rPr lang="en-US" altLang="zh-CN"/>
              <a:t>7</a:t>
            </a:r>
            <a:r>
              <a:rPr lang="zh-CN" altLang="en-US"/>
              <a:t>）煤矿从业人员结构复杂，综合素质不高。我国煤矿用人过多，整体文化水平低，缺乏自我保护意识和能力，违章作业现象严重。</a:t>
            </a:r>
            <a:endParaRPr lang="zh-CN" altLang="en-US"/>
          </a:p>
          <a:p>
            <a:pPr indent="373380">
              <a:lnSpc>
                <a:spcPct val="160000"/>
              </a:lnSpc>
              <a:spcBef>
                <a:spcPct val="0"/>
              </a:spcBef>
            </a:pPr>
            <a:r>
              <a:rPr lang="zh-CN" altLang="en-US"/>
              <a:t>（</a:t>
            </a:r>
            <a:r>
              <a:rPr lang="en-US" altLang="zh-CN"/>
              <a:t>8</a:t>
            </a:r>
            <a:r>
              <a:rPr lang="zh-CN" altLang="en-US"/>
              <a:t>）职业危害特别是尘肺病危害严重。据不完全统计，全国煤矿尘肺病患者达30万人，占到全国尘肺病患者的一半左右，每年因尘肺病造成直接经济损失有数十亿元。此外，风湿、腰肌劳损等职业疾病在煤炭行业普遍存在。</a:t>
            </a:r>
            <a:endParaRPr lang="zh-CN" altLang="en-US"/>
          </a:p>
        </p:txBody>
      </p:sp>
    </p:spTree>
    <p:custDataLst>
      <p:tags r:id="rId2"/>
    </p:custDataLst>
  </p:cSld>
  <p:clrMapOvr>
    <a:masterClrMapping/>
  </p:clrMapOvr>
  <p:transition>
    <p:comb/>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16514" name="标题 1216513"/>
          <p:cNvSpPr>
            <a:spLocks noGrp="1"/>
          </p:cNvSpPr>
          <p:nvPr>
            <p:ph type="title"/>
          </p:nvPr>
        </p:nvSpPr>
        <p:spPr>
          <a:xfrm>
            <a:off x="1778891" y="302714"/>
            <a:ext cx="8930208" cy="861355"/>
          </a:xfrm>
        </p:spPr>
        <p:txBody>
          <a:bodyPr anchor="ctr"/>
          <a:lstStyle/>
          <a:p>
            <a:pPr algn="ctr"/>
            <a:r>
              <a:rPr lang="zh-CN" altLang="en-US" sz="2800"/>
              <a:t>     煤矿瓦斯检查工的职业特殊性</a:t>
            </a:r>
            <a:endParaRPr lang="zh-CN" altLang="en-US" sz="2800"/>
          </a:p>
        </p:txBody>
      </p:sp>
      <p:sp>
        <p:nvSpPr>
          <p:cNvPr id="1216515" name="文本占位符 1216514"/>
          <p:cNvSpPr>
            <a:spLocks noGrp="1"/>
          </p:cNvSpPr>
          <p:nvPr>
            <p:ph type="body" idx="4294967295"/>
          </p:nvPr>
        </p:nvSpPr>
        <p:spPr>
          <a:xfrm>
            <a:off x="-3810" y="1163955"/>
            <a:ext cx="11880215" cy="5236845"/>
          </a:xfrm>
        </p:spPr>
        <p:txBody>
          <a:bodyPr>
            <a:noAutofit/>
          </a:bodyPr>
          <a:lstStyle/>
          <a:p>
            <a:pPr marL="0" indent="0">
              <a:lnSpc>
                <a:spcPct val="140000"/>
              </a:lnSpc>
              <a:spcBef>
                <a:spcPct val="10000"/>
              </a:spcBef>
              <a:buNone/>
            </a:pPr>
            <a:r>
              <a:rPr lang="zh-CN" altLang="en-US" sz="2800">
                <a:latin typeface="黑体" panose="02010609060101010101" pitchFamily="49" charset="-122"/>
                <a:ea typeface="黑体" panose="02010609060101010101" pitchFamily="49" charset="-122"/>
              </a:rPr>
              <a:t>       第二节 煤矿瓦斯检查工在防治煤矿灾害中的重要作用</a:t>
            </a:r>
            <a:endParaRPr lang="zh-CN" altLang="en-US" sz="2800">
              <a:latin typeface="黑体" panose="02010609060101010101" pitchFamily="49" charset="-122"/>
              <a:ea typeface="黑体" panose="02010609060101010101" pitchFamily="49" charset="-122"/>
            </a:endParaRPr>
          </a:p>
          <a:p>
            <a:pPr marL="0" indent="0">
              <a:lnSpc>
                <a:spcPct val="140000"/>
              </a:lnSpc>
              <a:spcBef>
                <a:spcPct val="10000"/>
              </a:spcBef>
              <a:buNone/>
            </a:pPr>
            <a:r>
              <a:rPr lang="zh-CN" altLang="en-US" sz="2800"/>
              <a:t>       在煤矿的水、火、顶板、瓦斯和煤尘这五大灾害中，瓦斯事故最为突出。（据统计，死亡3人以上的煤矿事故中瓦斯事故的比例揍近70%，死亡10人以上的煤矿事故中瓦斯事故的比例为90%左右。煤矿瓦斯事故不仅数量多，而且危害大，容易造成群死群伤，给矿井造成严重破坏，给国家和人民生命财产造成巨大损失，在社会上造成广泛的负面影响。）因此，作为专职从事煤矿瓦斯检查的特殊工种，煤矿检查工在煤矿灾害特别是瓦斯灾害的防治中起着非常重要的作用。</a:t>
            </a:r>
            <a:endParaRPr lang="zh-CN" altLang="en-US" sz="2800"/>
          </a:p>
        </p:txBody>
      </p:sp>
    </p:spTree>
    <p:custDataLst>
      <p:tags r:id="rId2"/>
    </p:custDataLst>
  </p:cSld>
  <p:clrMapOvr>
    <a:masterClrMapping/>
  </p:clrMapOvr>
  <p:transition>
    <p:comb/>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16514" name="标题 1216513"/>
          <p:cNvSpPr>
            <a:spLocks noGrp="1"/>
          </p:cNvSpPr>
          <p:nvPr>
            <p:ph type="title"/>
          </p:nvPr>
        </p:nvSpPr>
        <p:spPr>
          <a:xfrm>
            <a:off x="1778891" y="302714"/>
            <a:ext cx="8930208" cy="861355"/>
          </a:xfrm>
        </p:spPr>
        <p:txBody>
          <a:bodyPr anchor="ctr"/>
          <a:lstStyle/>
          <a:p>
            <a:pPr algn="ctr"/>
            <a:r>
              <a:rPr lang="zh-CN" altLang="en-US" sz="2800"/>
              <a:t>     煤矿瓦斯检查工的职业特殊性</a:t>
            </a:r>
            <a:endParaRPr lang="zh-CN" altLang="en-US" sz="2800"/>
          </a:p>
        </p:txBody>
      </p:sp>
      <p:sp>
        <p:nvSpPr>
          <p:cNvPr id="1216515" name="文本占位符 1216514"/>
          <p:cNvSpPr>
            <a:spLocks noGrp="1"/>
          </p:cNvSpPr>
          <p:nvPr>
            <p:ph type="body" idx="4294967295"/>
          </p:nvPr>
        </p:nvSpPr>
        <p:spPr>
          <a:xfrm>
            <a:off x="155575" y="1315085"/>
            <a:ext cx="11880215" cy="5236845"/>
          </a:xfrm>
        </p:spPr>
        <p:txBody>
          <a:bodyPr>
            <a:noAutofit/>
          </a:bodyPr>
          <a:lstStyle/>
          <a:p>
            <a:pPr marL="0" indent="0">
              <a:lnSpc>
                <a:spcPct val="180000"/>
              </a:lnSpc>
              <a:spcBef>
                <a:spcPct val="10000"/>
              </a:spcBef>
              <a:buNone/>
            </a:pPr>
            <a:r>
              <a:rPr lang="zh-CN" altLang="en-US"/>
              <a:t>      （</a:t>
            </a:r>
            <a:r>
              <a:rPr lang="en-US" altLang="zh-CN"/>
              <a:t>1</a:t>
            </a:r>
            <a:r>
              <a:rPr lang="zh-CN" altLang="en-US"/>
              <a:t>）瓦斯检查工是煤矿瓦斯灾害防治的侦察员和哨兵，其工作的好坏直接关系到整个矿井全体职工的安全。</a:t>
            </a:r>
            <a:endParaRPr lang="zh-CN" altLang="en-US"/>
          </a:p>
          <a:p>
            <a:pPr marL="0" indent="0">
              <a:lnSpc>
                <a:spcPct val="180000"/>
              </a:lnSpc>
              <a:spcBef>
                <a:spcPct val="10000"/>
              </a:spcBef>
              <a:buNone/>
            </a:pPr>
            <a:r>
              <a:rPr lang="zh-CN" altLang="en-US"/>
              <a:t>       （</a:t>
            </a:r>
            <a:r>
              <a:rPr lang="en-US" altLang="zh-CN"/>
              <a:t>2</a:t>
            </a:r>
            <a:r>
              <a:rPr lang="zh-CN" altLang="en-US"/>
              <a:t>）通过瓦斯检查，可以了解和掌握井下瓦斯涌出状况及变化规律，为搞好通风管理工作和制定针对性治理措施提供可靠的依据。</a:t>
            </a:r>
            <a:endParaRPr lang="zh-CN" altLang="en-US"/>
          </a:p>
          <a:p>
            <a:pPr marL="0" indent="0">
              <a:lnSpc>
                <a:spcPct val="180000"/>
              </a:lnSpc>
              <a:spcBef>
                <a:spcPct val="10000"/>
              </a:spcBef>
              <a:buNone/>
            </a:pPr>
            <a:r>
              <a:rPr lang="zh-CN" altLang="en-US"/>
              <a:t>       （</a:t>
            </a:r>
            <a:r>
              <a:rPr lang="en-US" altLang="zh-CN"/>
              <a:t>3</a:t>
            </a:r>
            <a:r>
              <a:rPr lang="zh-CN" altLang="en-US"/>
              <a:t>）瓦斯检查工能够及时发现和处理瓦斯积聚、超限等隐患，防止瓦斯事故的发生，避免重大损失，提高煤矿企业的经济效益和社会效益。</a:t>
            </a:r>
            <a:endParaRPr lang="zh-CN" altLang="en-US"/>
          </a:p>
          <a:p>
            <a:pPr marL="0" indent="0">
              <a:lnSpc>
                <a:spcPct val="90000"/>
              </a:lnSpc>
              <a:buNone/>
            </a:pPr>
            <a:endParaRPr lang="zh-CN" altLang="en-US"/>
          </a:p>
        </p:txBody>
      </p:sp>
    </p:spTree>
    <p:custDataLst>
      <p:tags r:id="rId2"/>
    </p:custDataLst>
  </p:cSld>
  <p:clrMapOvr>
    <a:masterClrMapping/>
  </p:clrMapOvr>
  <p:transition>
    <p:comb/>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87749" name="图片 287748" descr="plate"/>
          <p:cNvPicPr>
            <a:picLocks noChangeAspect="1"/>
          </p:cNvPicPr>
          <p:nvPr/>
        </p:nvPicPr>
        <p:blipFill>
          <a:blip r:embed="rId2">
            <a:lum bright="23999"/>
          </a:blip>
          <a:stretch>
            <a:fillRect/>
          </a:stretch>
        </p:blipFill>
        <p:spPr>
          <a:xfrm>
            <a:off x="353060" y="988695"/>
            <a:ext cx="11747500" cy="5869305"/>
          </a:xfrm>
          <a:prstGeom prst="rect">
            <a:avLst/>
          </a:prstGeom>
          <a:noFill/>
          <a:ln w="9525">
            <a:noFill/>
            <a:miter/>
          </a:ln>
        </p:spPr>
      </p:pic>
      <p:sp>
        <p:nvSpPr>
          <p:cNvPr id="287746" name="标题 287745"/>
          <p:cNvSpPr>
            <a:spLocks noGrp="1"/>
          </p:cNvSpPr>
          <p:nvPr>
            <p:ph type="title"/>
          </p:nvPr>
        </p:nvSpPr>
        <p:spPr>
          <a:xfrm>
            <a:off x="1905256" y="156664"/>
            <a:ext cx="8930208" cy="861355"/>
          </a:xfrm>
        </p:spPr>
        <p:txBody>
          <a:bodyPr anchor="ctr"/>
          <a:lstStyle/>
          <a:p>
            <a:pPr algn="ctr"/>
            <a:r>
              <a:rPr lang="zh-CN" altLang="en-US" sz="2800"/>
              <a:t>  </a:t>
            </a:r>
            <a:r>
              <a:rPr lang="zh-CN" altLang="en-US" sz="2800">
                <a:latin typeface="黑体" panose="02010609060101010101" pitchFamily="49" charset="-122"/>
                <a:ea typeface="黑体" panose="02010609060101010101" pitchFamily="49" charset="-122"/>
                <a:sym typeface="+mn-ea"/>
              </a:rPr>
              <a:t> 二、瓦斯检查工的安全职责</a:t>
            </a:r>
            <a:endParaRPr lang="zh-CN" altLang="en-US" sz="2800"/>
          </a:p>
        </p:txBody>
      </p:sp>
      <p:sp>
        <p:nvSpPr>
          <p:cNvPr id="287747" name="文本占位符 287746"/>
          <p:cNvSpPr>
            <a:spLocks noGrp="1"/>
          </p:cNvSpPr>
          <p:nvPr>
            <p:ph type="body" idx="4294967295"/>
          </p:nvPr>
        </p:nvSpPr>
        <p:spPr>
          <a:xfrm>
            <a:off x="352425" y="1017905"/>
            <a:ext cx="11699240" cy="5611495"/>
          </a:xfrm>
        </p:spPr>
        <p:txBody>
          <a:bodyPr>
            <a:noAutofit/>
          </a:bodyPr>
          <a:lstStyle/>
          <a:p>
            <a:pPr marL="179705" indent="356870">
              <a:lnSpc>
                <a:spcPct val="150000"/>
              </a:lnSpc>
              <a:spcBef>
                <a:spcPct val="0"/>
              </a:spcBef>
            </a:pPr>
            <a:r>
              <a:rPr lang="zh-CN" altLang="en-US" sz="2200"/>
              <a:t>（</a:t>
            </a:r>
            <a:r>
              <a:rPr lang="en-US" altLang="zh-CN" sz="2200"/>
              <a:t>1</a:t>
            </a:r>
            <a:r>
              <a:rPr lang="zh-CN" altLang="en-US" sz="2200"/>
              <a:t>）负责井下日常的瓦斯检查和其他需要气体检查的工作，对本岗位的安全工作负责。</a:t>
            </a:r>
            <a:endParaRPr lang="zh-CN" altLang="en-US" sz="2200"/>
          </a:p>
          <a:p>
            <a:pPr marL="179705" indent="356870">
              <a:lnSpc>
                <a:spcPct val="150000"/>
              </a:lnSpc>
              <a:spcBef>
                <a:spcPct val="0"/>
              </a:spcBef>
            </a:pPr>
            <a:r>
              <a:rPr lang="zh-CN" altLang="en-US" sz="2200"/>
              <a:t>（</a:t>
            </a:r>
            <a:r>
              <a:rPr lang="en-US" altLang="zh-CN" sz="2200"/>
              <a:t>2</a:t>
            </a:r>
            <a:r>
              <a:rPr lang="zh-CN" altLang="en-US" sz="2200"/>
              <a:t>）遵守各项规章制度，不断提高业务水平，服从领导安排，做好本职工作。</a:t>
            </a:r>
            <a:endParaRPr lang="zh-CN" altLang="en-US" sz="2200"/>
          </a:p>
          <a:p>
            <a:pPr marL="179705" indent="356870">
              <a:lnSpc>
                <a:spcPct val="150000"/>
              </a:lnSpc>
              <a:spcBef>
                <a:spcPct val="0"/>
              </a:spcBef>
            </a:pPr>
            <a:r>
              <a:rPr lang="zh-CN" altLang="en-US" sz="2200"/>
              <a:t>（</a:t>
            </a:r>
            <a:r>
              <a:rPr lang="en-US" altLang="zh-CN" sz="2200"/>
              <a:t>3</a:t>
            </a:r>
            <a:r>
              <a:rPr lang="zh-CN" altLang="en-US" sz="2200"/>
              <a:t>）下井必须带全所需仪器并检查其完好性，确保井下检查的准确性。</a:t>
            </a:r>
            <a:endParaRPr lang="zh-CN" altLang="en-US" sz="2200"/>
          </a:p>
          <a:p>
            <a:pPr marL="179705" indent="356870">
              <a:lnSpc>
                <a:spcPct val="150000"/>
              </a:lnSpc>
              <a:spcBef>
                <a:spcPct val="0"/>
              </a:spcBef>
            </a:pPr>
            <a:r>
              <a:rPr lang="zh-CN" altLang="en-US" sz="2200"/>
              <a:t>（</a:t>
            </a:r>
            <a:r>
              <a:rPr lang="en-US" altLang="zh-CN" sz="2200"/>
              <a:t>4</a:t>
            </a:r>
            <a:r>
              <a:rPr lang="zh-CN" altLang="en-US" sz="2200"/>
              <a:t>）按矿井瓦斯巡回检查路线进行各地点的瓦斯、温度的检查，严禁空班漏检，严禁弄虚作假。</a:t>
            </a:r>
            <a:endParaRPr lang="zh-CN" altLang="en-US" sz="2200"/>
          </a:p>
          <a:p>
            <a:pPr marL="179705" indent="356870">
              <a:lnSpc>
                <a:spcPct val="150000"/>
              </a:lnSpc>
              <a:spcBef>
                <a:spcPct val="0"/>
              </a:spcBef>
            </a:pPr>
            <a:r>
              <a:rPr lang="zh-CN" altLang="en-US" sz="2200"/>
              <a:t>（</a:t>
            </a:r>
            <a:r>
              <a:rPr lang="en-US" altLang="zh-CN" sz="2200"/>
              <a:t>5</a:t>
            </a:r>
            <a:r>
              <a:rPr lang="zh-CN" altLang="en-US" sz="2200"/>
              <a:t>）认真填写瓦斯牌板、瓦斯检查手册和瓦斯报表，做到“三对口”。</a:t>
            </a:r>
            <a:endParaRPr lang="zh-CN" altLang="en-US" sz="2200"/>
          </a:p>
          <a:p>
            <a:pPr marL="179705" indent="356870">
              <a:lnSpc>
                <a:spcPct val="150000"/>
              </a:lnSpc>
              <a:spcBef>
                <a:spcPct val="0"/>
              </a:spcBef>
            </a:pPr>
            <a:r>
              <a:rPr lang="zh-CN" altLang="en-US" sz="2200"/>
              <a:t>（</a:t>
            </a:r>
            <a:r>
              <a:rPr lang="en-US" altLang="zh-CN" sz="2200"/>
              <a:t>6</a:t>
            </a:r>
            <a:r>
              <a:rPr lang="zh-CN" altLang="en-US" sz="2200"/>
              <a:t>）按工作需要和规程、措施要求检查其他需要检查地点的气体情况。</a:t>
            </a:r>
            <a:endParaRPr lang="zh-CN" altLang="en-US" sz="2200"/>
          </a:p>
          <a:p>
            <a:pPr marL="179705" indent="356870">
              <a:lnSpc>
                <a:spcPct val="150000"/>
              </a:lnSpc>
              <a:spcBef>
                <a:spcPct val="0"/>
              </a:spcBef>
            </a:pPr>
            <a:r>
              <a:rPr lang="zh-CN" altLang="en-US" sz="2200"/>
              <a:t>（</a:t>
            </a:r>
            <a:r>
              <a:rPr lang="en-US" altLang="zh-CN" sz="2200"/>
              <a:t>7</a:t>
            </a:r>
            <a:r>
              <a:rPr lang="zh-CN" altLang="en-US" sz="2200"/>
              <a:t>）若发现局部通风机停风，采掘工作面或其他地点有毒有害气体超限，必须立即责令停止工作，撤出人员，并按规程规定进行处理和汇报。</a:t>
            </a:r>
            <a:endParaRPr lang="zh-CN" altLang="en-US" sz="2200"/>
          </a:p>
          <a:p>
            <a:pPr marL="179705" indent="356870">
              <a:lnSpc>
                <a:spcPct val="150000"/>
              </a:lnSpc>
              <a:spcBef>
                <a:spcPct val="0"/>
              </a:spcBef>
            </a:pPr>
            <a:r>
              <a:rPr lang="zh-CN" altLang="en-US" sz="2200"/>
              <a:t>（</a:t>
            </a:r>
            <a:r>
              <a:rPr lang="en-US" altLang="zh-CN" sz="2200"/>
              <a:t>8</a:t>
            </a:r>
            <a:r>
              <a:rPr lang="zh-CN" altLang="en-US" sz="2200"/>
              <a:t>）对工作沿线的通防设施及有关工作中的不安全隐患，有检查汇报的责任。</a:t>
            </a:r>
            <a:endParaRPr lang="zh-CN" altLang="en-US" sz="2200"/>
          </a:p>
          <a:p>
            <a:pPr marL="179705" indent="356870">
              <a:lnSpc>
                <a:spcPct val="150000"/>
              </a:lnSpc>
              <a:spcBef>
                <a:spcPct val="0"/>
              </a:spcBef>
            </a:pPr>
            <a:r>
              <a:rPr lang="zh-CN" altLang="en-US" sz="2200"/>
              <a:t>（</a:t>
            </a:r>
            <a:r>
              <a:rPr lang="en-US" altLang="zh-CN" sz="2200"/>
              <a:t>9</a:t>
            </a:r>
            <a:r>
              <a:rPr lang="zh-CN" altLang="en-US" sz="2200"/>
              <a:t>）做到持证上岗，严防违章违纪现象。</a:t>
            </a:r>
            <a:endParaRPr lang="zh-CN" altLang="en-US" sz="2200"/>
          </a:p>
        </p:txBody>
      </p:sp>
    </p:spTree>
    <p:custDataLst>
      <p:tags r:id="rId3"/>
    </p:custDataLst>
  </p:cSld>
  <p:clrMapOvr>
    <a:masterClrMapping/>
  </p:clrMapOvr>
  <p:transition>
    <p:comb/>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83746" name="标题 1183745"/>
          <p:cNvSpPr>
            <a:spLocks noGrp="1"/>
          </p:cNvSpPr>
          <p:nvPr>
            <p:ph type="title"/>
          </p:nvPr>
        </p:nvSpPr>
        <p:spPr/>
        <p:txBody>
          <a:bodyPr anchor="ctr"/>
          <a:lstStyle/>
          <a:p>
            <a:pPr algn="ctr"/>
            <a:r>
              <a:rPr lang="zh-CN" altLang="en-US" sz="2800"/>
              <a:t>  煤矿瓦斯检查工的职业特殊性</a:t>
            </a:r>
            <a:endParaRPr lang="zh-CN" altLang="en-US" sz="2800"/>
          </a:p>
        </p:txBody>
      </p:sp>
      <p:pic>
        <p:nvPicPr>
          <p:cNvPr id="1183748" name="图片 1183747" descr="漏查瓦斯"/>
          <p:cNvPicPr>
            <a:picLocks noChangeAspect="1"/>
          </p:cNvPicPr>
          <p:nvPr/>
        </p:nvPicPr>
        <p:blipFill>
          <a:blip r:embed="rId2"/>
          <a:srcRect l="2000" t="3375" r="2000" b="2110"/>
          <a:stretch>
            <a:fillRect/>
          </a:stretch>
        </p:blipFill>
        <p:spPr>
          <a:xfrm>
            <a:off x="2514600" y="1752600"/>
            <a:ext cx="7315200" cy="4267200"/>
          </a:xfrm>
          <a:prstGeom prst="rect">
            <a:avLst/>
          </a:prstGeom>
          <a:noFill/>
          <a:ln w="9525">
            <a:noFill/>
            <a:miter/>
          </a:ln>
        </p:spPr>
      </p:pic>
    </p:spTree>
    <p:custDataLst>
      <p:tags r:id="rId3"/>
    </p:custDataLst>
  </p:cSld>
  <p:clrMapOvr>
    <a:masterClrMapping/>
  </p:clrMapOvr>
  <p:transition>
    <p:comb/>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13090" name="标题 1113089"/>
          <p:cNvSpPr>
            <a:spLocks noGrp="1"/>
          </p:cNvSpPr>
          <p:nvPr>
            <p:ph type="title"/>
          </p:nvPr>
        </p:nvSpPr>
        <p:spPr>
          <a:xfrm>
            <a:off x="2081786" y="272234"/>
            <a:ext cx="8930208" cy="861355"/>
          </a:xfrm>
        </p:spPr>
        <p:txBody>
          <a:bodyPr anchor="ctr"/>
          <a:lstStyle/>
          <a:p>
            <a:pPr algn="ctr"/>
            <a:r>
              <a:rPr lang="zh-CN" altLang="en-US" sz="2800"/>
              <a:t>  煤矿瓦斯检查工的职业特殊性</a:t>
            </a:r>
            <a:endParaRPr lang="zh-CN" altLang="en-US" sz="2800"/>
          </a:p>
        </p:txBody>
      </p:sp>
      <p:pic>
        <p:nvPicPr>
          <p:cNvPr id="1113092" name="图片 1113091" descr="测气员、安监员、防突员弄虚作假、虚报检查数据的”，属严重“三违”，给予解除劳动合同"/>
          <p:cNvPicPr>
            <a:picLocks noChangeAspect="1"/>
          </p:cNvPicPr>
          <p:nvPr/>
        </p:nvPicPr>
        <p:blipFill>
          <a:blip r:embed="rId2"/>
          <a:stretch>
            <a:fillRect/>
          </a:stretch>
        </p:blipFill>
        <p:spPr>
          <a:xfrm>
            <a:off x="1104900" y="1334770"/>
            <a:ext cx="9650095" cy="4625975"/>
          </a:xfrm>
          <a:prstGeom prst="rect">
            <a:avLst/>
          </a:prstGeom>
          <a:noFill/>
          <a:ln w="9525">
            <a:noFill/>
            <a:miter/>
          </a:ln>
        </p:spPr>
      </p:pic>
    </p:spTree>
    <p:custDataLst>
      <p:tags r:id="rId3"/>
    </p:custDataLst>
  </p:cSld>
  <p:clrMapOvr>
    <a:masterClrMapping/>
  </p:clrMapOvr>
  <p:transition>
    <p:comb/>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https://d.book118.com/798120125021006040</a:t>
            </a:r>
          </a:p>
        </p:txBody>
      </p:sp>
    </p:spTree>
  </p:cSld>
  <p:clrMapOvr>
    <a:masterClrMapping/>
  </p:clrMapOvr>
  <p:transition/>
  <p:timing/>
</p:sld>
</file>

<file path=ppt/tags/tag1.xml><?xml version="1.0" encoding="utf-8"?>
<p:tagLst xmlns:p="http://schemas.openxmlformats.org/presentationml/2006/main">
  <p:tag name="KSO_WM_BEAUTIFY_FLAG" val="#wm#"/>
  <p:tag name="KSO_WM_TEMPLATE_CATEGORY" val="custom"/>
  <p:tag name="KSO_WM_TEMPLATE_INDEX" val="20186845"/>
</p:tagLst>
</file>

<file path=ppt/tags/tag2.xml><?xml version="1.0" encoding="utf-8"?>
<p:tagLst xmlns:p="http://schemas.openxmlformats.org/presentationml/2006/main">
  <p:tag name="KSO_WM_TEMPLATE_CATEGORY" val="custom"/>
  <p:tag name="KSO_WM_TEMPLATE_INDEX" val="160329"/>
</p:tagLst>
</file>

<file path=ppt/tags/tag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160404"/>
  <p:tag name="KSO_WM_UNIT_CLEAR" val="1"/>
  <p:tag name="KSO_WM_UNIT_ID" val="diagram160404_4*l_i*1_1"/>
  <p:tag name="KSO_WM_UNIT_INDEX" val="1_1"/>
  <p:tag name="KSO_WM_UNIT_LAYERLEVEL" val="1_1"/>
  <p:tag name="KSO_WM_UNIT_LINE_FILL_TYPE" val="2"/>
  <p:tag name="KSO_WM_UNIT_LINE_FORE_SCHEMECOLOR_INDEX" val="5"/>
  <p:tag name="KSO_WM_UNIT_TYPE" val="l_i"/>
  <p:tag name="KSO_WM_UNIT_USESOURCEFORMAT_APPLY" val="0"/>
</p:tagLst>
</file>

<file path=ppt/tags/tag4.xml><?xml version="1.0" encoding="utf-8"?>
<p:tagLst xmlns:p="http://schemas.openxmlformats.org/presentationml/2006/main">
  <p:tag name="KSO_WM_BEAUTIFY_FLAG" val="#wm#"/>
  <p:tag name="KSO_WM_TAG_VERSION" val="1.0"/>
  <p:tag name="KSO_WM_TEMPLATE_CATEGORY" val="diagram"/>
  <p:tag name="KSO_WM_TEMPLATE_INDEX" val="160404"/>
  <p:tag name="KSO_WM_UNIT_ID" val="diagram160404_4*i*2"/>
  <p:tag name="KSO_WM_UNIT_INDEX" val="2"/>
  <p:tag name="KSO_WM_UNIT_TYPE" val="i"/>
</p:tagLst>
</file>

<file path=ppt/tags/tag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160404"/>
  <p:tag name="KSO_WM_UNIT_CLEAR" val="1"/>
  <p:tag name="KSO_WM_UNIT_FILL_FORE_SCHEMECOLOR_INDEX" val="5"/>
  <p:tag name="KSO_WM_UNIT_FILL_TYPE" val="1"/>
  <p:tag name="KSO_WM_UNIT_ID" val="diagram160404_4*l_i*1_2"/>
  <p:tag name="KSO_WM_UNIT_INDEX" val="1_2"/>
  <p:tag name="KSO_WM_UNIT_LAYERLEVEL" val="1_1"/>
  <p:tag name="KSO_WM_UNIT_TEXT_FILL_FORE_SCHEMECOLOR_INDEX" val="2"/>
  <p:tag name="KSO_WM_UNIT_TEXT_FILL_TYPE" val="1"/>
  <p:tag name="KSO_WM_UNIT_TYPE" val="l_i"/>
  <p:tag name="KSO_WM_UNIT_USESOURCEFORMAT_APPLY" val="0"/>
</p:tagLst>
</file>

<file path=ppt/tags/tag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160404"/>
  <p:tag name="KSO_WM_UNIT_CLEAR" val="1"/>
  <p:tag name="KSO_WM_UNIT_FILL_FORE_SCHEMECOLOR_INDEX" val="5"/>
  <p:tag name="KSO_WM_UNIT_FILL_TYPE" val="1"/>
  <p:tag name="KSO_WM_UNIT_ID" val="diagram160404_4*l_i*1_3"/>
  <p:tag name="KSO_WM_UNIT_INDEX" val="1_3"/>
  <p:tag name="KSO_WM_UNIT_LAYERLEVEL" val="1_1"/>
  <p:tag name="KSO_WM_UNIT_TEXT_FILL_FORE_SCHEMECOLOR_INDEX" val="14"/>
  <p:tag name="KSO_WM_UNIT_TEXT_FILL_TYPE" val="1"/>
  <p:tag name="KSO_WM_UNIT_TYPE" val="l_i"/>
  <p:tag name="KSO_WM_UNIT_USESOURCEFORMAT_APPLY" val="0"/>
</p:tagLst>
</file>

<file path=ppt/tags/tag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160404"/>
  <p:tag name="KSO_WM_UNIT_CLEAR" val="1"/>
  <p:tag name="KSO_WM_UNIT_COMPATIBLE" val="0"/>
  <p:tag name="KSO_WM_UNIT_HIGHLIGHT" val="0"/>
  <p:tag name="KSO_WM_UNIT_ID" val="diagram160404_4*l_h_f*1_1_1"/>
  <p:tag name="KSO_WM_UNIT_INDEX" val="1_1_1"/>
  <p:tag name="KSO_WM_UNIT_LAYERLEVEL" val="1_1_1"/>
  <p:tag name="KSO_WM_UNIT_PRESET_TEXT_INDEX" val="4"/>
  <p:tag name="KSO_WM_UNIT_PRESET_TEXT_LEN" val="57"/>
  <p:tag name="KSO_WM_UNIT_TEXT_FILL_FORE_SCHEMECOLOR_INDEX" val="5"/>
  <p:tag name="KSO_WM_UNIT_TEXT_FILL_TYPE" val="1"/>
  <p:tag name="KSO_WM_UNIT_TYPE" val="l_h_f"/>
  <p:tag name="KSO_WM_UNIT_USESOURCEFORMAT_APPLY" val="0"/>
  <p:tag name="KSO_WM_UNIT_VALUE" val="44"/>
</p:tagLst>
</file>

<file path=ppt/tags/tag8.xml><?xml version="1.0" encoding="utf-8"?>
<p:tagLst xmlns:p="http://schemas.openxmlformats.org/presentationml/2006/main">
  <p:tag name="KSO_WM_BEAUTIFY_FLAG" val="#wm#"/>
  <p:tag name="KSO_WM_TAG_VERSION" val="1.0"/>
  <p:tag name="KSO_WM_TEMPLATE_CATEGORY" val="diagram"/>
  <p:tag name="KSO_WM_TEMPLATE_INDEX" val="160404"/>
  <p:tag name="KSO_WM_UNIT_ID" val="diagram160404_4*i*9"/>
  <p:tag name="KSO_WM_UNIT_INDEX" val="9"/>
  <p:tag name="KSO_WM_UNIT_TYPE" val="i"/>
</p:tagLst>
</file>

<file path=ppt/tags/tag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160404"/>
  <p:tag name="KSO_WM_UNIT_CLEAR" val="1"/>
  <p:tag name="KSO_WM_UNIT_FILL_FORE_SCHEMECOLOR_INDEX" val="5"/>
  <p:tag name="KSO_WM_UNIT_FILL_TYPE" val="1"/>
  <p:tag name="KSO_WM_UNIT_ID" val="diagram160404_4*l_i*1_4"/>
  <p:tag name="KSO_WM_UNIT_INDEX" val="1_4"/>
  <p:tag name="KSO_WM_UNIT_LAYERLEVEL" val="1_1"/>
  <p:tag name="KSO_WM_UNIT_TEXT_FILL_FORE_SCHEMECOLOR_INDEX" val="2"/>
  <p:tag name="KSO_WM_UNIT_TEXT_FILL_TYPE" val="1"/>
  <p:tag name="KSO_WM_UNIT_TYPE" val="l_i"/>
  <p:tag name="KSO_WM_UNIT_USESOURCEFORMAT_APPLY" val="0"/>
</p:tagLst>
</file>

<file path=ppt/tags/tag1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160404"/>
  <p:tag name="KSO_WM_UNIT_CLEAR" val="1"/>
  <p:tag name="KSO_WM_UNIT_FILL_FORE_SCHEMECOLOR_INDEX" val="5"/>
  <p:tag name="KSO_WM_UNIT_FILL_TYPE" val="1"/>
  <p:tag name="KSO_WM_UNIT_ID" val="diagram160404_4*l_i*1_5"/>
  <p:tag name="KSO_WM_UNIT_INDEX" val="1_5"/>
  <p:tag name="KSO_WM_UNIT_LAYERLEVEL" val="1_1"/>
  <p:tag name="KSO_WM_UNIT_TEXT_FILL_FORE_SCHEMECOLOR_INDEX" val="14"/>
  <p:tag name="KSO_WM_UNIT_TEXT_FILL_TYPE" val="1"/>
  <p:tag name="KSO_WM_UNIT_TYPE" val="l_i"/>
  <p:tag name="KSO_WM_UNIT_USESOURCEFORMAT_APPLY" val="0"/>
</p:tagLst>
</file>

<file path=ppt/tags/tag1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160404"/>
  <p:tag name="KSO_WM_UNIT_CLEAR" val="1"/>
  <p:tag name="KSO_WM_UNIT_COMPATIBLE" val="0"/>
  <p:tag name="KSO_WM_UNIT_HIGHLIGHT" val="0"/>
  <p:tag name="KSO_WM_UNIT_ID" val="diagram160404_4*l_h_f*1_2_1"/>
  <p:tag name="KSO_WM_UNIT_INDEX" val="1_2_1"/>
  <p:tag name="KSO_WM_UNIT_LAYERLEVEL" val="1_1_1"/>
  <p:tag name="KSO_WM_UNIT_PRESET_TEXT_INDEX" val="4"/>
  <p:tag name="KSO_WM_UNIT_PRESET_TEXT_LEN" val="57"/>
  <p:tag name="KSO_WM_UNIT_TEXT_FILL_FORE_SCHEMECOLOR_INDEX" val="5"/>
  <p:tag name="KSO_WM_UNIT_TEXT_FILL_TYPE" val="1"/>
  <p:tag name="KSO_WM_UNIT_TYPE" val="l_h_f"/>
  <p:tag name="KSO_WM_UNIT_USESOURCEFORMAT_APPLY" val="0"/>
  <p:tag name="KSO_WM_UNIT_VALUE" val="44"/>
</p:tagLst>
</file>

<file path=ppt/tags/tag12.xml><?xml version="1.0" encoding="utf-8"?>
<p:tagLst xmlns:p="http://schemas.openxmlformats.org/presentationml/2006/main">
  <p:tag name="KSO_WM_BEAUTIFY_FLAG" val="#wm#"/>
  <p:tag name="KSO_WM_TAG_VERSION" val="1.0"/>
  <p:tag name="KSO_WM_TEMPLATE_CATEGORY" val="diagram"/>
  <p:tag name="KSO_WM_TEMPLATE_INDEX" val="160404"/>
  <p:tag name="KSO_WM_UNIT_ID" val="diagram160404_4*i*16"/>
  <p:tag name="KSO_WM_UNIT_INDEX" val="16"/>
  <p:tag name="KSO_WM_UNIT_TYPE" val="i"/>
</p:tagLst>
</file>

<file path=ppt/tags/tag1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160404"/>
  <p:tag name="KSO_WM_UNIT_CLEAR" val="1"/>
  <p:tag name="KSO_WM_UNIT_FILL_FORE_SCHEMECOLOR_INDEX" val="5"/>
  <p:tag name="KSO_WM_UNIT_FILL_TYPE" val="1"/>
  <p:tag name="KSO_WM_UNIT_ID" val="diagram160404_4*l_i*1_6"/>
  <p:tag name="KSO_WM_UNIT_INDEX" val="1_6"/>
  <p:tag name="KSO_WM_UNIT_LAYERLEVEL" val="1_1"/>
  <p:tag name="KSO_WM_UNIT_TEXT_FILL_FORE_SCHEMECOLOR_INDEX" val="2"/>
  <p:tag name="KSO_WM_UNIT_TEXT_FILL_TYPE" val="1"/>
  <p:tag name="KSO_WM_UNIT_TYPE" val="l_i"/>
  <p:tag name="KSO_WM_UNIT_USESOURCEFORMAT_APPLY" val="0"/>
</p:tagLst>
</file>

<file path=ppt/tags/tag1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160404"/>
  <p:tag name="KSO_WM_UNIT_CLEAR" val="1"/>
  <p:tag name="KSO_WM_UNIT_FILL_FORE_SCHEMECOLOR_INDEX" val="5"/>
  <p:tag name="KSO_WM_UNIT_FILL_TYPE" val="1"/>
  <p:tag name="KSO_WM_UNIT_ID" val="diagram160404_4*l_i*1_7"/>
  <p:tag name="KSO_WM_UNIT_INDEX" val="1_7"/>
  <p:tag name="KSO_WM_UNIT_LAYERLEVEL" val="1_1"/>
  <p:tag name="KSO_WM_UNIT_TEXT_FILL_FORE_SCHEMECOLOR_INDEX" val="14"/>
  <p:tag name="KSO_WM_UNIT_TEXT_FILL_TYPE" val="1"/>
  <p:tag name="KSO_WM_UNIT_TYPE" val="l_i"/>
  <p:tag name="KSO_WM_UNIT_USESOURCEFORMAT_APPLY" val="0"/>
</p:tagLst>
</file>

<file path=ppt/tags/tag1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160404"/>
  <p:tag name="KSO_WM_UNIT_CLEAR" val="1"/>
  <p:tag name="KSO_WM_UNIT_COMPATIBLE" val="0"/>
  <p:tag name="KSO_WM_UNIT_HIGHLIGHT" val="0"/>
  <p:tag name="KSO_WM_UNIT_ID" val="diagram160404_4*l_h_f*1_3_1"/>
  <p:tag name="KSO_WM_UNIT_INDEX" val="1_3_1"/>
  <p:tag name="KSO_WM_UNIT_LAYERLEVEL" val="1_1_1"/>
  <p:tag name="KSO_WM_UNIT_PRESET_TEXT_INDEX" val="4"/>
  <p:tag name="KSO_WM_UNIT_PRESET_TEXT_LEN" val="57"/>
  <p:tag name="KSO_WM_UNIT_TEXT_FILL_FORE_SCHEMECOLOR_INDEX" val="5"/>
  <p:tag name="KSO_WM_UNIT_TEXT_FILL_TYPE" val="1"/>
  <p:tag name="KSO_WM_UNIT_TYPE" val="l_h_f"/>
  <p:tag name="KSO_WM_UNIT_USESOURCEFORMAT_APPLY" val="0"/>
  <p:tag name="KSO_WM_UNIT_VALUE" val="44"/>
</p:tagLst>
</file>

<file path=ppt/tags/tag16.xml><?xml version="1.0" encoding="utf-8"?>
<p:tagLst xmlns:p="http://schemas.openxmlformats.org/presentationml/2006/main">
  <p:tag name="KSO_WM_BEAUTIFY_FLAG" val="#wm#"/>
  <p:tag name="KSO_WM_TAG_VERSION" val="1.0"/>
  <p:tag name="KSO_WM_TEMPLATE_CATEGORY" val="diagram"/>
  <p:tag name="KSO_WM_TEMPLATE_INDEX" val="160404"/>
  <p:tag name="KSO_WM_UNIT_ID" val="diagram160404_4*i*23"/>
  <p:tag name="KSO_WM_UNIT_INDEX" val="23"/>
  <p:tag name="KSO_WM_UNIT_TYPE" val="i"/>
</p:tagLst>
</file>

<file path=ppt/tags/tag1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160404"/>
  <p:tag name="KSO_WM_UNIT_CLEAR" val="1"/>
  <p:tag name="KSO_WM_UNIT_FILL_FORE_SCHEMECOLOR_INDEX" val="5"/>
  <p:tag name="KSO_WM_UNIT_FILL_TYPE" val="1"/>
  <p:tag name="KSO_WM_UNIT_ID" val="diagram160404_4*l_i*1_8"/>
  <p:tag name="KSO_WM_UNIT_INDEX" val="1_8"/>
  <p:tag name="KSO_WM_UNIT_LAYERLEVEL" val="1_1"/>
  <p:tag name="KSO_WM_UNIT_TEXT_FILL_FORE_SCHEMECOLOR_INDEX" val="2"/>
  <p:tag name="KSO_WM_UNIT_TEXT_FILL_TYPE" val="1"/>
  <p:tag name="KSO_WM_UNIT_TYPE" val="l_i"/>
  <p:tag name="KSO_WM_UNIT_USESOURCEFORMAT_APPLY" val="0"/>
</p:tagLst>
</file>

<file path=ppt/tags/tag1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160404"/>
  <p:tag name="KSO_WM_UNIT_CLEAR" val="1"/>
  <p:tag name="KSO_WM_UNIT_FILL_FORE_SCHEMECOLOR_INDEX" val="5"/>
  <p:tag name="KSO_WM_UNIT_FILL_TYPE" val="1"/>
  <p:tag name="KSO_WM_UNIT_ID" val="diagram160404_4*l_i*1_9"/>
  <p:tag name="KSO_WM_UNIT_INDEX" val="1_9"/>
  <p:tag name="KSO_WM_UNIT_LAYERLEVEL" val="1_1"/>
  <p:tag name="KSO_WM_UNIT_TEXT_FILL_FORE_SCHEMECOLOR_INDEX" val="14"/>
  <p:tag name="KSO_WM_UNIT_TEXT_FILL_TYPE" val="1"/>
  <p:tag name="KSO_WM_UNIT_TYPE" val="l_i"/>
  <p:tag name="KSO_WM_UNIT_USESOURCEFORMAT_APPLY" val="0"/>
</p:tagLst>
</file>

<file path=ppt/tags/tag1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160404"/>
  <p:tag name="KSO_WM_UNIT_CLEAR" val="1"/>
  <p:tag name="KSO_WM_UNIT_COMPATIBLE" val="0"/>
  <p:tag name="KSO_WM_UNIT_HIGHLIGHT" val="0"/>
  <p:tag name="KSO_WM_UNIT_ID" val="diagram160404_4*l_h_f*1_4_1"/>
  <p:tag name="KSO_WM_UNIT_INDEX" val="1_4_1"/>
  <p:tag name="KSO_WM_UNIT_LAYERLEVEL" val="1_1_1"/>
  <p:tag name="KSO_WM_UNIT_PRESET_TEXT_INDEX" val="4"/>
  <p:tag name="KSO_WM_UNIT_PRESET_TEXT_LEN" val="57"/>
  <p:tag name="KSO_WM_UNIT_TEXT_FILL_FORE_SCHEMECOLOR_INDEX" val="5"/>
  <p:tag name="KSO_WM_UNIT_TEXT_FILL_TYPE" val="1"/>
  <p:tag name="KSO_WM_UNIT_TYPE" val="l_h_f"/>
  <p:tag name="KSO_WM_UNIT_USESOURCEFORMAT_APPLY" val="0"/>
  <p:tag name="KSO_WM_UNIT_VALUE" val="44"/>
</p:tagLst>
</file>

<file path=ppt/tags/tag20.xml><?xml version="1.0" encoding="utf-8"?>
<p:tagLst xmlns:p="http://schemas.openxmlformats.org/presentationml/2006/main">
  <p:tag name="KSO_WM_BEAUTIFY_FLAG" val="#wm#"/>
  <p:tag name="KSO_WM_DIAGRAM_GROUP_CODE" val="l1-1"/>
  <p:tag name="KSO_WM_SLIDE_ID" val="diagram160404_4"/>
  <p:tag name="KSO_WM_SLIDE_INDEX" val="4"/>
  <p:tag name="KSO_WM_SLIDE_ITEM_CNT" val="4"/>
  <p:tag name="KSO_WM_SLIDE_LAYOUT" val="l_a"/>
  <p:tag name="KSO_WM_SLIDE_LAYOUT_CNT" val="1_1"/>
  <p:tag name="KSO_WM_SLIDE_POSITION" val="219*126"/>
  <p:tag name="KSO_WM_SLIDE_SIZE" val="522*372"/>
  <p:tag name="KSO_WM_SLIDE_TYPE" val="text"/>
  <p:tag name="KSO_WM_TAG_VERSION" val="1.0"/>
  <p:tag name="KSO_WM_TEMPLATE_CATEGORY" val="custom"/>
  <p:tag name="KSO_WM_TEMPLATE_INDEX" val="160329"/>
</p:tagLst>
</file>

<file path=ppt/tags/tag21.xml><?xml version="1.0" encoding="utf-8"?>
<p:tagLst xmlns:p="http://schemas.openxmlformats.org/presentationml/2006/main">
  <p:tag name="KSO_WM_TEMPLATE_CATEGORY" val="custom"/>
  <p:tag name="KSO_WM_TEMPLATE_INDEX" val="160329"/>
</p:tagLst>
</file>

<file path=ppt/tags/tag22.xml><?xml version="1.0" encoding="utf-8"?>
<p:tagLst xmlns:p="http://schemas.openxmlformats.org/presentationml/2006/main">
  <p:tag name="KSO_WM_TEMPLATE_CATEGORY" val="custom"/>
  <p:tag name="KSO_WM_TEMPLATE_INDEX" val="160329"/>
</p:tagLst>
</file>

<file path=ppt/tags/tag23.xml><?xml version="1.0" encoding="utf-8"?>
<p:tagLst xmlns:p="http://schemas.openxmlformats.org/presentationml/2006/main">
  <p:tag name="KSO_WM_TEMPLATE_CATEGORY" val="custom"/>
  <p:tag name="KSO_WM_TEMPLATE_INDEX" val="160329"/>
</p:tagLst>
</file>

<file path=ppt/tags/tag24.xml><?xml version="1.0" encoding="utf-8"?>
<p:tagLst xmlns:p="http://schemas.openxmlformats.org/presentationml/2006/main">
  <p:tag name="KSO_WM_TEMPLATE_CATEGORY" val="custom"/>
  <p:tag name="KSO_WM_TEMPLATE_INDEX" val="160329"/>
</p:tagLst>
</file>

<file path=ppt/tags/tag25.xml><?xml version="1.0" encoding="utf-8"?>
<p:tagLst xmlns:p="http://schemas.openxmlformats.org/presentationml/2006/main">
  <p:tag name="KSO_WM_TEMPLATE_CATEGORY" val="custom"/>
  <p:tag name="KSO_WM_TEMPLATE_INDEX" val="160329"/>
</p:tagLst>
</file>

<file path=ppt/tags/tag26.xml><?xml version="1.0" encoding="utf-8"?>
<p:tagLst xmlns:p="http://schemas.openxmlformats.org/presentationml/2006/main">
  <p:tag name="KSO_WM_TEMPLATE_CATEGORY" val="custom"/>
  <p:tag name="KSO_WM_TEMPLATE_INDEX" val="160329"/>
</p:tagLst>
</file>

<file path=ppt/tags/tag27.xml><?xml version="1.0" encoding="utf-8"?>
<p:tagLst xmlns:p="http://schemas.openxmlformats.org/presentationml/2006/main">
  <p:tag name="KSO_WM_TEMPLATE_CATEGORY" val="custom"/>
  <p:tag name="KSO_WM_TEMPLATE_INDEX" val="160329"/>
</p:tagLst>
</file>

<file path=ppt/tags/tag28.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Office 主题">
  <a:themeElements>
    <a:clrScheme name="160329.129">
      <a:dk1>
        <a:sysClr val="windowText" lastClr="000000"/>
      </a:dk1>
      <a:lt1>
        <a:sysClr val="window" lastClr="FFFFFF"/>
      </a:lt1>
      <a:dk2>
        <a:srgbClr val="696464"/>
      </a:dk2>
      <a:lt2>
        <a:srgbClr val="E9E5DC"/>
      </a:lt2>
      <a:accent1>
        <a:srgbClr val="E92100"/>
      </a:accent1>
      <a:accent2>
        <a:srgbClr val="F3C324"/>
      </a:accent2>
      <a:accent3>
        <a:srgbClr val="F66B16"/>
      </a:accent3>
      <a:accent4>
        <a:srgbClr val="956251"/>
      </a:accent4>
      <a:accent5>
        <a:srgbClr val="918485"/>
      </a:accent5>
      <a:accent6>
        <a:srgbClr val="855D5D"/>
      </a:accent6>
      <a:hlink>
        <a:srgbClr val="CC9900"/>
      </a:hlink>
      <a:folHlink>
        <a:srgbClr val="96A9A9"/>
      </a:folHlink>
    </a:clrScheme>
    <a:fontScheme name="Arial">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48</Paragraphs>
  <Slides>11</Slides>
  <Notes>1</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11</vt:i4>
      </vt:variant>
    </vt:vector>
  </HeadingPairs>
  <TitlesOfParts>
    <vt:vector baseType="lpstr" size="18">
      <vt:lpstr>Arial</vt:lpstr>
      <vt:lpstr>Calibri</vt:lpstr>
      <vt:lpstr>黑体</vt:lpstr>
      <vt:lpstr>宋体</vt:lpstr>
      <vt:lpstr>时尚中黑简体</vt:lpstr>
      <vt:lpstr>Calibri Light</vt:lpstr>
      <vt:lpstr>Office Theme</vt:lpstr>
      <vt:lpstr>PowerPoint Presentation</vt:lpstr>
      <vt:lpstr>第二章 煤矿瓦斯检查工的职业特殊性</vt:lpstr>
      <vt:lpstr>PowerPoint Presentation</vt:lpstr>
      <vt:lpstr>     煤矿瓦斯检查工的职业特殊性</vt:lpstr>
      <vt:lpstr>     煤矿瓦斯检查工的职业特殊性</vt:lpstr>
      <vt:lpstr>     煤矿瓦斯检查工的职业特殊性</vt:lpstr>
      <vt:lpstr>     煤矿瓦斯检查工的职业特殊性</vt:lpstr>
      <vt:lpstr>   二、瓦斯检查工的安全职责</vt:lpstr>
      <vt:lpstr>  煤矿瓦斯检查工的职业特殊性</vt:lpstr>
      <vt:lpstr>  煤矿瓦斯检查工的职业特殊性</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2024-09-18T08:14:22.681</cp:lastPrinted>
  <dcterms:created xsi:type="dcterms:W3CDTF">2024-09-18T00:14:22Z</dcterms:created>
  <dcterms:modified xsi:type="dcterms:W3CDTF">2024-09-18T00:14:24Z</dcterms:modified>
</cp:coreProperties>
</file>